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5"/>
  </p:notesMasterIdLst>
  <p:sldIdLst>
    <p:sldId id="257" r:id="rId2"/>
    <p:sldId id="261" r:id="rId3"/>
    <p:sldId id="260" r:id="rId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F9C"/>
    <a:srgbClr val="000000"/>
    <a:srgbClr val="E3EBD2"/>
    <a:srgbClr val="154E6D"/>
    <a:srgbClr val="4E8F00"/>
    <a:srgbClr val="00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4"/>
    <p:restoredTop sz="94886"/>
  </p:normalViewPr>
  <p:slideViewPr>
    <p:cSldViewPr snapToGrid="0" snapToObjects="1">
      <p:cViewPr varScale="1">
        <p:scale>
          <a:sx n="76" d="100"/>
          <a:sy n="76" d="100"/>
        </p:scale>
        <p:origin x="546" y="84"/>
      </p:cViewPr>
      <p:guideLst>
        <p:guide orient="horz" pos="16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1pPr>
    <a:lvl2pPr marL="40827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2pPr>
    <a:lvl3pPr marL="816387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3pPr>
    <a:lvl4pPr marL="1224658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4pPr>
    <a:lvl5pPr marL="1632774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5pPr>
    <a:lvl6pPr marL="2041045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6pPr>
    <a:lvl7pPr marL="2449161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7pPr>
    <a:lvl8pPr marL="2857433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8pPr>
    <a:lvl9pPr marL="3265549" algn="l" defTabSz="408271" rtl="0" eaLnBrk="1" latinLnBrk="0" hangingPunct="1">
      <a:defRPr sz="10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sided</a:t>
            </a:r>
            <a:r>
              <a:rPr lang="en-US" baseline="0" dirty="0"/>
              <a:t> poster!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A05F-9442-1B4B-8130-ABC0D5C3649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42"/>
          <p:cNvSpPr txBox="1">
            <a:spLocks noChangeArrowheads="1"/>
          </p:cNvSpPr>
          <p:nvPr/>
        </p:nvSpPr>
        <p:spPr bwMode="auto">
          <a:xfrm>
            <a:off x="2884720" y="4543657"/>
            <a:ext cx="68739" cy="94483"/>
          </a:xfrm>
          <a:prstGeom prst="rect">
            <a:avLst/>
          </a:prstGeom>
          <a:noFill/>
          <a:ln>
            <a:noFill/>
          </a:ln>
        </p:spPr>
        <p:txBody>
          <a:bodyPr wrap="none" lIns="34005" tIns="17003" rIns="34005" bIns="17003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endParaRPr lang="en-US" sz="391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150784" y="242606"/>
            <a:ext cx="5696644" cy="410722"/>
          </a:xfrm>
          <a:prstGeom prst="rect">
            <a:avLst/>
          </a:prstGeom>
        </p:spPr>
        <p:txBody>
          <a:bodyPr vert="horz" lIns="81634" tIns="40818" rIns="81634" bIns="40818" rtlCol="0" anchor="ctr"/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sz="2368" b="1" dirty="0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TEXT </a:t>
            </a:r>
            <a:r>
              <a:rPr lang="hu-HU" altLang="en-US" sz="2368" b="1" dirty="0" err="1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TEXT</a:t>
            </a:r>
            <a:r>
              <a:rPr lang="hu-HU" altLang="en-US" sz="2368" b="1" dirty="0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  <a:r>
              <a:rPr lang="hu-HU" altLang="en-US" sz="2368" b="1" dirty="0" err="1">
                <a:solidFill>
                  <a:schemeClr val="bg1">
                    <a:lumMod val="95000"/>
                  </a:schemeClr>
                </a:solidFill>
                <a:latin typeface="Bebas Neue Bold" panose="020B0606020202050201" charset="0"/>
                <a:cs typeface="Bebas Neue Bold" panose="020B0606020202050201" charset="0"/>
              </a:rPr>
              <a:t>TEXT</a:t>
            </a: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150784" y="615200"/>
            <a:ext cx="5704238" cy="328268"/>
          </a:xfrm>
          <a:prstGeom prst="rect">
            <a:avLst/>
          </a:prstGeom>
        </p:spPr>
        <p:txBody>
          <a:bodyPr vert="horz" lIns="81634" tIns="40818" rIns="81634" bIns="40818" rtlCol="0" anchor="ctr">
            <a:no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en-US" sz="2148" b="1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 </a:t>
            </a:r>
            <a:r>
              <a:rPr lang="hu-HU" altLang="en-US" sz="2148" b="1" dirty="0" err="1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  <a:r>
              <a:rPr lang="hu-HU" altLang="en-US" sz="2148" b="1" dirty="0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 </a:t>
            </a:r>
            <a:r>
              <a:rPr lang="hu-HU" altLang="en-US" sz="2148" b="1" dirty="0" err="1">
                <a:solidFill>
                  <a:schemeClr val="bg1"/>
                </a:solidFill>
                <a:latin typeface="Roboto" panose="02000000000000000000" charset="0"/>
                <a:cs typeface="Roboto" panose="02000000000000000000" charset="0"/>
              </a:rPr>
              <a:t>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FF86D-676C-8528-BD3D-6D8BD4CBF782}"/>
              </a:ext>
            </a:extLst>
          </p:cNvPr>
          <p:cNvSpPr txBox="1"/>
          <p:nvPr/>
        </p:nvSpPr>
        <p:spPr>
          <a:xfrm>
            <a:off x="515957" y="1971585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endParaRPr lang="en-US" dirty="0">
              <a:solidFill>
                <a:srgbClr val="245F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endParaRPr lang="en-US" dirty="0">
              <a:solidFill>
                <a:srgbClr val="245F9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5F9C"/>
                </a:solidFill>
              </a:rPr>
              <a:t>Text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r>
              <a:rPr lang="en-US" dirty="0">
                <a:solidFill>
                  <a:srgbClr val="245F9C"/>
                </a:solidFill>
              </a:rPr>
              <a:t> </a:t>
            </a:r>
            <a:r>
              <a:rPr lang="en-US" dirty="0" err="1">
                <a:solidFill>
                  <a:srgbClr val="245F9C"/>
                </a:solidFill>
              </a:rPr>
              <a:t>Text</a:t>
            </a:r>
            <a:endParaRPr lang="en-US" dirty="0">
              <a:solidFill>
                <a:srgbClr val="245F9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634" y="206647"/>
            <a:ext cx="3176512" cy="857093"/>
          </a:xfrm>
        </p:spPr>
        <p:txBody>
          <a:bodyPr>
            <a:normAutofit/>
          </a:bodyPr>
          <a:lstStyle/>
          <a:p>
            <a:r>
              <a:rPr lang="hu-HU" altLang="en-US" sz="3930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0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2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65001" y="206647"/>
            <a:ext cx="3176512" cy="857093"/>
          </a:xfrm>
          <a:prstGeom prst="rect">
            <a:avLst/>
          </a:prstGeom>
        </p:spPr>
        <p:txBody>
          <a:bodyPr vert="horz" lIns="81634" tIns="40818" rIns="81634" bIns="40818" rtlCol="0" anchor="ctr">
            <a:norm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835F3-25FB-A0B0-8746-0516276721C9}"/>
              </a:ext>
            </a:extLst>
          </p:cNvPr>
          <p:cNvSpPr txBox="1"/>
          <p:nvPr/>
        </p:nvSpPr>
        <p:spPr>
          <a:xfrm>
            <a:off x="677333" y="1300480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01D11-499E-8CD6-B5BA-3F9E84486B70}"/>
              </a:ext>
            </a:extLst>
          </p:cNvPr>
          <p:cNvSpPr txBox="1"/>
          <p:nvPr/>
        </p:nvSpPr>
        <p:spPr>
          <a:xfrm>
            <a:off x="5712763" y="1300479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0" y="206647"/>
            <a:ext cx="3711787" cy="857093"/>
          </a:xfrm>
          <a:prstGeom prst="rect">
            <a:avLst/>
          </a:prstGeom>
        </p:spPr>
        <p:txBody>
          <a:bodyPr vert="horz" lIns="81634" tIns="40818" rIns="81634" bIns="40818" rtlCol="0" anchor="ctr">
            <a:normAutofit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3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5595358" y="1958185"/>
            <a:ext cx="3176512" cy="1218683"/>
          </a:xfrm>
          <a:prstGeom prst="rect">
            <a:avLst/>
          </a:prstGeom>
        </p:spPr>
        <p:txBody>
          <a:bodyPr vert="horz" lIns="81634" tIns="40818" rIns="81634" bIns="40818" rtlCol="0" anchor="ctr">
            <a:normAutofit fontScale="75000" lnSpcReduction="20000"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place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photo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</a:p>
          <a:p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here</a:t>
            </a:r>
            <a:b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</a:b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and </a:t>
            </a:r>
            <a:r>
              <a:rPr lang="hu-HU" altLang="en-US" sz="3931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send</a:t>
            </a:r>
            <a:r>
              <a:rPr lang="hu-HU" altLang="en-US" sz="3931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A8FB9-82A8-E953-D11A-000937147300}"/>
              </a:ext>
            </a:extLst>
          </p:cNvPr>
          <p:cNvSpPr txBox="1"/>
          <p:nvPr/>
        </p:nvSpPr>
        <p:spPr>
          <a:xfrm>
            <a:off x="298025" y="1429174"/>
            <a:ext cx="26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104</Words>
  <Application>Microsoft Office PowerPoint</Application>
  <PresentationFormat>Diavetítés a képernyőre (16:9 oldalarány)</PresentationFormat>
  <Paragraphs>25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Bebas Neue Bold</vt:lpstr>
      <vt:lpstr>Calibri</vt:lpstr>
      <vt:lpstr>Calibri Light</vt:lpstr>
      <vt:lpstr>Roboto</vt:lpstr>
      <vt:lpstr>Office Theme</vt:lpstr>
      <vt:lpstr>PowerPoint-bemutató</vt:lpstr>
      <vt:lpstr>Title 2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Jusztin</cp:lastModifiedBy>
  <cp:revision>25</cp:revision>
  <dcterms:created xsi:type="dcterms:W3CDTF">2017-08-28T19:07:00Z</dcterms:created>
  <dcterms:modified xsi:type="dcterms:W3CDTF">2024-01-18T06:12:12Z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