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597938" cy="32397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EEC"/>
    <a:srgbClr val="0640A9"/>
    <a:srgbClr val="03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9" d="100"/>
          <a:sy n="29" d="100"/>
        </p:scale>
        <p:origin x="606" y="-1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90864987656532E-2"/>
          <c:y val="0.11393465087611483"/>
          <c:w val="0.94988457705524187"/>
          <c:h val="0.80300340835415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3266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7.5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4-4FA9-9BE8-66F1A73059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40A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7.5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4-4FA9-9BE8-66F1A73059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38EE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4-4FA9-9BE8-66F1A7305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8760799"/>
        <c:axId val="1659594575"/>
      </c:barChart>
      <c:catAx>
        <c:axId val="184876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59594575"/>
        <c:crosses val="autoZero"/>
        <c:auto val="1"/>
        <c:lblAlgn val="ctr"/>
        <c:lblOffset val="100"/>
        <c:noMultiLvlLbl val="0"/>
      </c:catAx>
      <c:valAx>
        <c:axId val="165959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4876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846" y="5302126"/>
            <a:ext cx="18358247" cy="11279199"/>
          </a:xfrm>
        </p:spPr>
        <p:txBody>
          <a:bodyPr anchor="b"/>
          <a:lstStyle>
            <a:lvl1pPr algn="ctr">
              <a:defRPr sz="141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42" y="17016294"/>
            <a:ext cx="16198454" cy="7821942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06" indent="0" algn="ctr">
              <a:buNone/>
              <a:defRPr sz="4724"/>
            </a:lvl2pPr>
            <a:lvl3pPr marL="2159813" indent="0" algn="ctr">
              <a:buNone/>
              <a:defRPr sz="4252"/>
            </a:lvl3pPr>
            <a:lvl4pPr marL="3239719" indent="0" algn="ctr">
              <a:buNone/>
              <a:defRPr sz="3779"/>
            </a:lvl4pPr>
            <a:lvl5pPr marL="4319626" indent="0" algn="ctr">
              <a:buNone/>
              <a:defRPr sz="3779"/>
            </a:lvl5pPr>
            <a:lvl6pPr marL="5399532" indent="0" algn="ctr">
              <a:buNone/>
              <a:defRPr sz="3779"/>
            </a:lvl6pPr>
            <a:lvl7pPr marL="6479438" indent="0" algn="ctr">
              <a:buNone/>
              <a:defRPr sz="3779"/>
            </a:lvl7pPr>
            <a:lvl8pPr marL="7559345" indent="0" algn="ctr">
              <a:buNone/>
              <a:defRPr sz="3779"/>
            </a:lvl8pPr>
            <a:lvl9pPr marL="8639251" indent="0" algn="ctr">
              <a:buNone/>
              <a:defRPr sz="37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6026" y="1724878"/>
            <a:ext cx="4657055" cy="274555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859" y="1724878"/>
            <a:ext cx="13701192" cy="27455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10" y="8076936"/>
            <a:ext cx="18628222" cy="13476541"/>
          </a:xfrm>
        </p:spPr>
        <p:txBody>
          <a:bodyPr anchor="b"/>
          <a:lstStyle>
            <a:lvl1pPr>
              <a:defRPr sz="141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610" y="21680970"/>
            <a:ext cx="18628222" cy="708699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0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81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719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4pPr>
            <a:lvl5pPr marL="4319626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5pPr>
            <a:lvl6pPr marL="5399532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6pPr>
            <a:lvl7pPr marL="6479438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7pPr>
            <a:lvl8pPr marL="7559345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8pPr>
            <a:lvl9pPr marL="863925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858" y="8624388"/>
            <a:ext cx="9179124" cy="20556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3956" y="8624388"/>
            <a:ext cx="9179124" cy="20556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1724885"/>
            <a:ext cx="18628222" cy="6262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674" y="7941939"/>
            <a:ext cx="9136939" cy="389222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674" y="11834160"/>
            <a:ext cx="9136939" cy="1740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3957" y="7941939"/>
            <a:ext cx="9181937" cy="389222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3957" y="11834160"/>
            <a:ext cx="9181937" cy="1740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2159847"/>
            <a:ext cx="6965897" cy="7559463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937" y="4664676"/>
            <a:ext cx="10933956" cy="23023366"/>
          </a:xfrm>
        </p:spPr>
        <p:txBody>
          <a:bodyPr/>
          <a:lstStyle>
            <a:lvl1pPr>
              <a:defRPr sz="7558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9719310"/>
            <a:ext cx="6965897" cy="18006224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5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2159847"/>
            <a:ext cx="6965897" cy="7559463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1937" y="4664676"/>
            <a:ext cx="10933956" cy="23023366"/>
          </a:xfrm>
        </p:spPr>
        <p:txBody>
          <a:bodyPr anchor="t"/>
          <a:lstStyle>
            <a:lvl1pPr marL="0" indent="0">
              <a:buNone/>
              <a:defRPr sz="7558"/>
            </a:lvl1pPr>
            <a:lvl2pPr marL="1079906" indent="0">
              <a:buNone/>
              <a:defRPr sz="6614"/>
            </a:lvl2pPr>
            <a:lvl3pPr marL="2159813" indent="0">
              <a:buNone/>
              <a:defRPr sz="5669"/>
            </a:lvl3pPr>
            <a:lvl4pPr marL="3239719" indent="0">
              <a:buNone/>
              <a:defRPr sz="4724"/>
            </a:lvl4pPr>
            <a:lvl5pPr marL="4319626" indent="0">
              <a:buNone/>
              <a:defRPr sz="4724"/>
            </a:lvl5pPr>
            <a:lvl6pPr marL="5399532" indent="0">
              <a:buNone/>
              <a:defRPr sz="4724"/>
            </a:lvl6pPr>
            <a:lvl7pPr marL="6479438" indent="0">
              <a:buNone/>
              <a:defRPr sz="4724"/>
            </a:lvl7pPr>
            <a:lvl8pPr marL="7559345" indent="0">
              <a:buNone/>
              <a:defRPr sz="4724"/>
            </a:lvl8pPr>
            <a:lvl9pPr marL="8639251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9719310"/>
            <a:ext cx="6965897" cy="18006224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58" y="1724885"/>
            <a:ext cx="18628222" cy="626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858" y="8624388"/>
            <a:ext cx="18628222" cy="2055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858" y="30027875"/>
            <a:ext cx="4859536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6CC70-26D1-42C4-BC25-7999E56F312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317" y="30027875"/>
            <a:ext cx="7289304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3544" y="30027875"/>
            <a:ext cx="4859536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59813" rtl="0" eaLnBrk="1" latinLnBrk="0" hangingPunct="1">
        <a:lnSpc>
          <a:spcPct val="90000"/>
        </a:lnSpc>
        <a:spcBef>
          <a:spcPct val="0"/>
        </a:spcBef>
        <a:buNone/>
        <a:defRPr sz="103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53" indent="-539953" algn="l" defTabSz="215981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860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766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67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579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485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39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298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204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0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813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719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62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532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438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345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251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FE0136-3A5C-9EFD-CEC3-3FB7BDB3CD19}"/>
              </a:ext>
            </a:extLst>
          </p:cNvPr>
          <p:cNvSpPr txBox="1"/>
          <p:nvPr/>
        </p:nvSpPr>
        <p:spPr>
          <a:xfrm>
            <a:off x="9603162" y="1446912"/>
            <a:ext cx="1199477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80" b="1" dirty="0">
                <a:solidFill>
                  <a:schemeClr val="bg1"/>
                </a:solidFill>
              </a:rPr>
              <a:t>TITLE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720" b="1" dirty="0">
                <a:solidFill>
                  <a:schemeClr val="bg1"/>
                </a:solidFill>
              </a:rPr>
              <a:t>Author names, Institution, University or Department names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D9ADE-9C27-AA78-EF95-F52385C68DEA}"/>
              </a:ext>
            </a:extLst>
          </p:cNvPr>
          <p:cNvSpPr txBox="1"/>
          <p:nvPr/>
        </p:nvSpPr>
        <p:spPr>
          <a:xfrm>
            <a:off x="0" y="6656559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Introduction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274F0-B9D0-4C1E-6E59-3C812C4537C7}"/>
              </a:ext>
            </a:extLst>
          </p:cNvPr>
          <p:cNvSpPr txBox="1"/>
          <p:nvPr/>
        </p:nvSpPr>
        <p:spPr>
          <a:xfrm>
            <a:off x="10750868" y="6656559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Materials and methods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2F736-5377-0FE5-00A2-9520B572430E}"/>
              </a:ext>
            </a:extLst>
          </p:cNvPr>
          <p:cNvSpPr txBox="1"/>
          <p:nvPr/>
        </p:nvSpPr>
        <p:spPr>
          <a:xfrm>
            <a:off x="-48101" y="11287398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Figure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7A40F-56E0-CCC4-62B1-3BD34164440C}"/>
              </a:ext>
            </a:extLst>
          </p:cNvPr>
          <p:cNvSpPr txBox="1"/>
          <p:nvPr/>
        </p:nvSpPr>
        <p:spPr>
          <a:xfrm>
            <a:off x="10750868" y="12899853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Results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0F739-6053-4B86-7893-878BB20509D3}"/>
              </a:ext>
            </a:extLst>
          </p:cNvPr>
          <p:cNvSpPr txBox="1"/>
          <p:nvPr/>
        </p:nvSpPr>
        <p:spPr>
          <a:xfrm>
            <a:off x="10750868" y="16369526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Conclusion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427F5E-9995-D428-DB72-A94F4310D0B4}"/>
              </a:ext>
            </a:extLst>
          </p:cNvPr>
          <p:cNvSpPr txBox="1"/>
          <p:nvPr/>
        </p:nvSpPr>
        <p:spPr>
          <a:xfrm>
            <a:off x="-48101" y="24756380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Acknowledgement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EBD0C6-85E2-445D-3669-B1B4EB421ABC}"/>
              </a:ext>
            </a:extLst>
          </p:cNvPr>
          <p:cNvSpPr txBox="1"/>
          <p:nvPr/>
        </p:nvSpPr>
        <p:spPr>
          <a:xfrm>
            <a:off x="10847070" y="7518333"/>
            <a:ext cx="10582336" cy="498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50AC9-5730-090B-C99B-D511293DEF89}"/>
              </a:ext>
            </a:extLst>
          </p:cNvPr>
          <p:cNvSpPr txBox="1"/>
          <p:nvPr/>
        </p:nvSpPr>
        <p:spPr>
          <a:xfrm>
            <a:off x="0" y="28580562"/>
            <a:ext cx="109246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References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DE102A-C98F-0CD8-FD51-5CD18522F25F}"/>
              </a:ext>
            </a:extLst>
          </p:cNvPr>
          <p:cNvSpPr txBox="1"/>
          <p:nvPr/>
        </p:nvSpPr>
        <p:spPr>
          <a:xfrm>
            <a:off x="36165" y="7518333"/>
            <a:ext cx="10582336" cy="320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DEC0E8-D1FB-A044-DFC7-516400C4A6E1}"/>
              </a:ext>
            </a:extLst>
          </p:cNvPr>
          <p:cNvSpPr txBox="1"/>
          <p:nvPr/>
        </p:nvSpPr>
        <p:spPr>
          <a:xfrm>
            <a:off x="10883235" y="13611426"/>
            <a:ext cx="10582336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7DDF1D-6D56-61EB-A972-BD08BF62B8E4}"/>
              </a:ext>
            </a:extLst>
          </p:cNvPr>
          <p:cNvSpPr txBox="1"/>
          <p:nvPr/>
        </p:nvSpPr>
        <p:spPr>
          <a:xfrm>
            <a:off x="10883235" y="17098258"/>
            <a:ext cx="10582336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A6C81D-603D-4E93-844C-EB10A6CFB3BA}"/>
              </a:ext>
            </a:extLst>
          </p:cNvPr>
          <p:cNvSpPr txBox="1"/>
          <p:nvPr/>
        </p:nvSpPr>
        <p:spPr>
          <a:xfrm>
            <a:off x="77602" y="19866266"/>
            <a:ext cx="213518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Table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FADA5B-8EFD-8C02-2612-8048A285B1A9}"/>
              </a:ext>
            </a:extLst>
          </p:cNvPr>
          <p:cNvSpPr txBox="1"/>
          <p:nvPr/>
        </p:nvSpPr>
        <p:spPr>
          <a:xfrm>
            <a:off x="469833" y="25941348"/>
            <a:ext cx="9985005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314447-748C-FC47-44B4-0D5598A8DB44}"/>
              </a:ext>
            </a:extLst>
          </p:cNvPr>
          <p:cNvSpPr txBox="1"/>
          <p:nvPr/>
        </p:nvSpPr>
        <p:spPr>
          <a:xfrm>
            <a:off x="186816" y="29524244"/>
            <a:ext cx="10377236" cy="142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514350" indent="-514350">
              <a:buFont typeface="+mj-lt"/>
              <a:buAutoNum type="arabicPeriod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514350" indent="-514350">
              <a:buFont typeface="+mj-lt"/>
              <a:buAutoNum type="arabicPeriod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6DD778EE-9D95-54FF-0424-9B2BE0A2D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226997"/>
              </p:ext>
            </p:extLst>
          </p:nvPr>
        </p:nvGraphicFramePr>
        <p:xfrm>
          <a:off x="186816" y="11287398"/>
          <a:ext cx="10322471" cy="828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E2D081A-B7B2-7331-0FC9-A35EDB1DE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52632"/>
              </p:ext>
            </p:extLst>
          </p:nvPr>
        </p:nvGraphicFramePr>
        <p:xfrm>
          <a:off x="572073" y="20728040"/>
          <a:ext cx="20453792" cy="3798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448">
                  <a:extLst>
                    <a:ext uri="{9D8B030D-6E8A-4147-A177-3AD203B41FA5}">
                      <a16:colId xmlns:a16="http://schemas.microsoft.com/office/drawing/2014/main" val="1980806818"/>
                    </a:ext>
                  </a:extLst>
                </a:gridCol>
                <a:gridCol w="5113448">
                  <a:extLst>
                    <a:ext uri="{9D8B030D-6E8A-4147-A177-3AD203B41FA5}">
                      <a16:colId xmlns:a16="http://schemas.microsoft.com/office/drawing/2014/main" val="3312081188"/>
                    </a:ext>
                  </a:extLst>
                </a:gridCol>
                <a:gridCol w="5113448">
                  <a:extLst>
                    <a:ext uri="{9D8B030D-6E8A-4147-A177-3AD203B41FA5}">
                      <a16:colId xmlns:a16="http://schemas.microsoft.com/office/drawing/2014/main" val="2791446302"/>
                    </a:ext>
                  </a:extLst>
                </a:gridCol>
                <a:gridCol w="5113448">
                  <a:extLst>
                    <a:ext uri="{9D8B030D-6E8A-4147-A177-3AD203B41FA5}">
                      <a16:colId xmlns:a16="http://schemas.microsoft.com/office/drawing/2014/main" val="1941005368"/>
                    </a:ext>
                  </a:extLst>
                </a:gridCol>
              </a:tblGrid>
              <a:tr h="84104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5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5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3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7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9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546</Words>
  <Application>Microsoft Office PowerPoint</Application>
  <PresentationFormat>Egyéni</PresentationFormat>
  <Paragraphs>64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Bóna Dániel</dc:creator>
  <cp:lastModifiedBy>Jusztin</cp:lastModifiedBy>
  <cp:revision>1</cp:revision>
  <dcterms:created xsi:type="dcterms:W3CDTF">2024-01-02T11:52:20Z</dcterms:created>
  <dcterms:modified xsi:type="dcterms:W3CDTF">2024-01-18T06:11:31Z</dcterms:modified>
</cp:coreProperties>
</file>