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37463413" cy="21067713"/>
  <p:notesSz cx="6858000" cy="9144000"/>
  <p:defaultTextStyle>
    <a:defPPr>
      <a:defRPr lang="en-US"/>
    </a:defPPr>
    <a:lvl1pPr marL="0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590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545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7135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090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680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635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225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180" algn="l" defTabSz="167259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93">
          <p15:clr>
            <a:srgbClr val="A4A3A4"/>
          </p15:clr>
        </p15:guide>
        <p15:guide id="2" pos="11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1EB"/>
    <a:srgbClr val="154E6D"/>
    <a:srgbClr val="4E8F00"/>
    <a:srgbClr val="245F9C"/>
    <a:srgbClr val="009A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4"/>
    <p:restoredTop sz="94886"/>
  </p:normalViewPr>
  <p:slideViewPr>
    <p:cSldViewPr snapToGrid="0" snapToObjects="1">
      <p:cViewPr varScale="1">
        <p:scale>
          <a:sx n="28" d="100"/>
          <a:sy n="28" d="100"/>
        </p:scale>
        <p:origin x="864" y="115"/>
      </p:cViewPr>
      <p:guideLst>
        <p:guide orient="horz" pos="6593"/>
        <p:guide pos="11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2590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4545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7135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9090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680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635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225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180" algn="l" defTabSz="167259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sided</a:t>
            </a:r>
            <a:r>
              <a:rPr lang="en-US" baseline="0" dirty="0"/>
              <a:t> poster!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A05F-9442-1B4B-8130-ABC0D5C3649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5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54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713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09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6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63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22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1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590" indent="0">
              <a:buNone/>
              <a:defRPr sz="7300" b="1"/>
            </a:lvl2pPr>
            <a:lvl3pPr marL="3344545" indent="0">
              <a:buNone/>
              <a:defRPr sz="6600" b="1"/>
            </a:lvl3pPr>
            <a:lvl4pPr marL="5017135" indent="0">
              <a:buNone/>
              <a:defRPr sz="5900" b="1"/>
            </a:lvl4pPr>
            <a:lvl5pPr marL="6689090" indent="0">
              <a:buNone/>
              <a:defRPr sz="5900" b="1"/>
            </a:lvl5pPr>
            <a:lvl6pPr marL="8361680" indent="0">
              <a:buNone/>
              <a:defRPr sz="5900" b="1"/>
            </a:lvl6pPr>
            <a:lvl7pPr marL="10033635" indent="0">
              <a:buNone/>
              <a:defRPr sz="5900" b="1"/>
            </a:lvl7pPr>
            <a:lvl8pPr marL="11706225" indent="0">
              <a:buNone/>
              <a:defRPr sz="5900" b="1"/>
            </a:lvl8pPr>
            <a:lvl9pPr marL="13378180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590" indent="0">
              <a:buNone/>
              <a:defRPr sz="7300" b="1"/>
            </a:lvl2pPr>
            <a:lvl3pPr marL="3344545" indent="0">
              <a:buNone/>
              <a:defRPr sz="6600" b="1"/>
            </a:lvl3pPr>
            <a:lvl4pPr marL="5017135" indent="0">
              <a:buNone/>
              <a:defRPr sz="5900" b="1"/>
            </a:lvl4pPr>
            <a:lvl5pPr marL="6689090" indent="0">
              <a:buNone/>
              <a:defRPr sz="5900" b="1"/>
            </a:lvl5pPr>
            <a:lvl6pPr marL="8361680" indent="0">
              <a:buNone/>
              <a:defRPr sz="5900" b="1"/>
            </a:lvl6pPr>
            <a:lvl7pPr marL="10033635" indent="0">
              <a:buNone/>
              <a:defRPr sz="5900" b="1"/>
            </a:lvl7pPr>
            <a:lvl8pPr marL="11706225" indent="0">
              <a:buNone/>
              <a:defRPr sz="5900" b="1"/>
            </a:lvl8pPr>
            <a:lvl9pPr marL="13378180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590" indent="0">
              <a:buNone/>
              <a:defRPr sz="4400"/>
            </a:lvl2pPr>
            <a:lvl3pPr marL="3344545" indent="0">
              <a:buNone/>
              <a:defRPr sz="3700"/>
            </a:lvl3pPr>
            <a:lvl4pPr marL="5017135" indent="0">
              <a:buNone/>
              <a:defRPr sz="3300"/>
            </a:lvl4pPr>
            <a:lvl5pPr marL="6689090" indent="0">
              <a:buNone/>
              <a:defRPr sz="3300"/>
            </a:lvl5pPr>
            <a:lvl6pPr marL="8361680" indent="0">
              <a:buNone/>
              <a:defRPr sz="3300"/>
            </a:lvl6pPr>
            <a:lvl7pPr marL="10033635" indent="0">
              <a:buNone/>
              <a:defRPr sz="3300"/>
            </a:lvl7pPr>
            <a:lvl8pPr marL="11706225" indent="0">
              <a:buNone/>
              <a:defRPr sz="3300"/>
            </a:lvl8pPr>
            <a:lvl9pPr marL="133781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590" indent="0">
              <a:buNone/>
              <a:defRPr sz="10200"/>
            </a:lvl2pPr>
            <a:lvl3pPr marL="3344545" indent="0">
              <a:buNone/>
              <a:defRPr sz="8800"/>
            </a:lvl3pPr>
            <a:lvl4pPr marL="5017135" indent="0">
              <a:buNone/>
              <a:defRPr sz="7300"/>
            </a:lvl4pPr>
            <a:lvl5pPr marL="6689090" indent="0">
              <a:buNone/>
              <a:defRPr sz="7300"/>
            </a:lvl5pPr>
            <a:lvl6pPr marL="8361680" indent="0">
              <a:buNone/>
              <a:defRPr sz="7300"/>
            </a:lvl6pPr>
            <a:lvl7pPr marL="10033635" indent="0">
              <a:buNone/>
              <a:defRPr sz="7300"/>
            </a:lvl7pPr>
            <a:lvl8pPr marL="11706225" indent="0">
              <a:buNone/>
              <a:defRPr sz="7300"/>
            </a:lvl8pPr>
            <a:lvl9pPr marL="13378180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590" indent="0">
              <a:buNone/>
              <a:defRPr sz="4400"/>
            </a:lvl2pPr>
            <a:lvl3pPr marL="3344545" indent="0">
              <a:buNone/>
              <a:defRPr sz="3700"/>
            </a:lvl3pPr>
            <a:lvl4pPr marL="5017135" indent="0">
              <a:buNone/>
              <a:defRPr sz="3300"/>
            </a:lvl4pPr>
            <a:lvl5pPr marL="6689090" indent="0">
              <a:buNone/>
              <a:defRPr sz="3300"/>
            </a:lvl5pPr>
            <a:lvl6pPr marL="8361680" indent="0">
              <a:buNone/>
              <a:defRPr sz="3300"/>
            </a:lvl6pPr>
            <a:lvl7pPr marL="10033635" indent="0">
              <a:buNone/>
              <a:defRPr sz="3300"/>
            </a:lvl7pPr>
            <a:lvl8pPr marL="11706225" indent="0">
              <a:buNone/>
              <a:defRPr sz="3300"/>
            </a:lvl8pPr>
            <a:lvl9pPr marL="133781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59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125" indent="-1254125" algn="l" defTabSz="1672590" rtl="0" eaLnBrk="1" latinLnBrk="0" hangingPunct="1">
        <a:spcBef>
          <a:spcPct val="20000"/>
        </a:spcBef>
        <a:buFont typeface="Arial" panose="020B0604020202020204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800" indent="-1045210" algn="l" defTabSz="1672590" rtl="0" eaLnBrk="1" latinLnBrk="0" hangingPunct="1">
        <a:spcBef>
          <a:spcPct val="20000"/>
        </a:spcBef>
        <a:buFont typeface="Arial" panose="020B0604020202020204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840" indent="-836295" algn="l" defTabSz="1672590" rtl="0" eaLnBrk="1" latinLnBrk="0" hangingPunct="1">
        <a:spcBef>
          <a:spcPct val="20000"/>
        </a:spcBef>
        <a:buFont typeface="Arial" panose="020B0604020202020204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795" indent="-836295" algn="l" defTabSz="1672590" rtl="0" eaLnBrk="1" latinLnBrk="0" hangingPunct="1">
        <a:spcBef>
          <a:spcPct val="20000"/>
        </a:spcBef>
        <a:buFont typeface="Arial" panose="020B0604020202020204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85" indent="-836295" algn="l" defTabSz="1672590" rtl="0" eaLnBrk="1" latinLnBrk="0" hangingPunct="1">
        <a:spcBef>
          <a:spcPct val="20000"/>
        </a:spcBef>
        <a:buFont typeface="Arial" panose="020B0604020202020204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340" indent="-836295" algn="l" defTabSz="1672590" rtl="0" eaLnBrk="1" latinLnBrk="0" hangingPunct="1">
        <a:spcBef>
          <a:spcPct val="20000"/>
        </a:spcBef>
        <a:buFont typeface="Arial" panose="020B0604020202020204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30" indent="-836295" algn="l" defTabSz="1672590" rtl="0" eaLnBrk="1" latinLnBrk="0" hangingPunct="1">
        <a:spcBef>
          <a:spcPct val="20000"/>
        </a:spcBef>
        <a:buFont typeface="Arial" panose="020B0604020202020204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520" indent="-836295" algn="l" defTabSz="1672590" rtl="0" eaLnBrk="1" latinLnBrk="0" hangingPunct="1">
        <a:spcBef>
          <a:spcPct val="20000"/>
        </a:spcBef>
        <a:buFont typeface="Arial" panose="020B0604020202020204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475" indent="-836295" algn="l" defTabSz="1672590" rtl="0" eaLnBrk="1" latinLnBrk="0" hangingPunct="1">
        <a:spcBef>
          <a:spcPct val="20000"/>
        </a:spcBef>
        <a:buFont typeface="Arial" panose="020B0604020202020204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590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545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7135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090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680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635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225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180" algn="l" defTabSz="167259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0A2A4B-910A-0BA6-BF0F-683DA839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710"/>
            <a:ext cx="37602160" cy="21506815"/>
          </a:xfrm>
          <a:prstGeom prst="rect">
            <a:avLst/>
          </a:prstGeom>
        </p:spPr>
      </p:pic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11818834" y="18612850"/>
            <a:ext cx="405130" cy="384175"/>
          </a:xfrm>
          <a:prstGeom prst="rect">
            <a:avLst/>
          </a:prstGeom>
          <a:noFill/>
          <a:ln>
            <a:noFill/>
          </a:ln>
        </p:spPr>
        <p:txBody>
          <a:bodyPr wrap="none" lIns="139321" tIns="69659" rIns="139321" bIns="69659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945515" y="910590"/>
            <a:ext cx="22466935" cy="2612390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 fontScale="97500" lnSpcReduction="1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 </a:t>
            </a:r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 </a:t>
            </a:r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endParaRPr lang="hu-HU" altLang="en-US" dirty="0">
              <a:solidFill>
                <a:schemeClr val="bg1"/>
              </a:solidFill>
              <a:latin typeface="Bebas Neue" panose="020B0606020202050201" charset="0"/>
              <a:cs typeface="Bebas Neue" panose="020B0606020202050201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975995" y="3114040"/>
            <a:ext cx="22466935" cy="1583055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 fontScale="57500" lnSpcReduction="2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dirty="0">
                <a:solidFill>
                  <a:srgbClr val="D6F1EB"/>
                </a:solidFill>
                <a:latin typeface="Bebas Neue" panose="020B0606020202050201" charset="0"/>
                <a:cs typeface="Bebas Neue" panose="020B0606020202050201" charset="0"/>
              </a:rPr>
              <a:t>Text </a:t>
            </a:r>
            <a:r>
              <a:rPr lang="hu-HU" altLang="en-US" dirty="0" err="1">
                <a:solidFill>
                  <a:srgbClr val="D6F1EB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r>
              <a:rPr lang="hu-HU" altLang="en-US" dirty="0">
                <a:solidFill>
                  <a:srgbClr val="D6F1EB"/>
                </a:solidFill>
                <a:latin typeface="Bebas Neue" panose="020B0606020202050201" charset="0"/>
                <a:cs typeface="Bebas Neue" panose="020B0606020202050201" charset="0"/>
              </a:rPr>
              <a:t> </a:t>
            </a:r>
            <a:r>
              <a:rPr lang="hu-HU" altLang="en-US" dirty="0" err="1">
                <a:solidFill>
                  <a:srgbClr val="D6F1EB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endParaRPr lang="hu-HU" altLang="en-US" dirty="0">
              <a:solidFill>
                <a:srgbClr val="D6F1EB"/>
              </a:solidFill>
              <a:latin typeface="Bebas Neue" panose="020B0606020202050201" charset="0"/>
              <a:cs typeface="Bebas Neue" panose="020B0606020202050201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6828155" y="7471410"/>
            <a:ext cx="25845135" cy="13815695"/>
          </a:xfrm>
          <a:prstGeom prst="rect">
            <a:avLst/>
          </a:prstGeom>
        </p:spPr>
        <p:txBody>
          <a:bodyPr vert="horz" lIns="334460" tIns="167230" rIns="334460" bIns="167230" rtlCol="0">
            <a:normAutofit fontScale="97500"/>
          </a:bodyPr>
          <a:lstStyle>
            <a:lvl1pPr marL="1254125" indent="-125412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7800" indent="-1045210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08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5279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538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973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993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252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1447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endParaRPr lang="en-US" b="1" dirty="0">
              <a:solidFill>
                <a:srgbClr val="D6F1EB"/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0D564532-AC65-1537-F6FA-3BDF752E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" y="-12485"/>
            <a:ext cx="37441241" cy="21080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9855" y="8983980"/>
            <a:ext cx="27078305" cy="3511550"/>
          </a:xfrm>
        </p:spPr>
        <p:txBody>
          <a:bodyPr/>
          <a:lstStyle/>
          <a:p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 </a:t>
            </a:r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 </a:t>
            </a:r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TEXT</a:t>
            </a:r>
            <a:endParaRPr lang="hu-HU" altLang="en-US" dirty="0">
              <a:solidFill>
                <a:schemeClr val="bg1"/>
              </a:solidFill>
              <a:latin typeface="Bebas Neue" panose="020B0606020202050201" charset="0"/>
              <a:cs typeface="Bebas Neue" panose="020B060602020205020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14FDA28-DA12-9282-9024-F41F6C33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" y="-30043"/>
            <a:ext cx="37491942" cy="21097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6255" y="843915"/>
            <a:ext cx="13014325" cy="3511550"/>
          </a:xfrm>
        </p:spPr>
        <p:txBody>
          <a:bodyPr/>
          <a:lstStyle/>
          <a:p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Title</a:t>
            </a:r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5465" y="4915535"/>
            <a:ext cx="12985115" cy="1471485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endParaRPr lang="en-US" b="1" dirty="0">
              <a:solidFill>
                <a:srgbClr val="D6F1EB"/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495425" y="843915"/>
            <a:ext cx="13014325" cy="3511550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dirty="0" err="1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Title</a:t>
            </a:r>
            <a:r>
              <a:rPr lang="hu-HU" altLang="en-US" dirty="0">
                <a:solidFill>
                  <a:schemeClr val="bg1"/>
                </a:solidFill>
                <a:latin typeface="Bebas Neue" panose="020B0606020202050201" charset="0"/>
                <a:cs typeface="Bebas Neue" panose="020B0606020202050201" charset="0"/>
              </a:rPr>
              <a:t> 2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524635" y="4915535"/>
            <a:ext cx="12985115" cy="14714855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>
            <a:lvl1pPr marL="1254125" indent="-125412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7800" indent="-1045210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08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5279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538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973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993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252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1447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rgbClr val="D6F1EB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endParaRPr lang="en-US" b="1" dirty="0">
              <a:solidFill>
                <a:srgbClr val="D6F1EB"/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</Words>
  <Application>Microsoft Office PowerPoint</Application>
  <PresentationFormat>Egyéni</PresentationFormat>
  <Paragraphs>14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Bebas Neue</vt:lpstr>
      <vt:lpstr>Calibri</vt:lpstr>
      <vt:lpstr>Roboto</vt:lpstr>
      <vt:lpstr>Office Theme</vt:lpstr>
      <vt:lpstr>PowerPoint-bemutató</vt:lpstr>
      <vt:lpstr>TEXT TEXT TEXT</vt:lpstr>
      <vt:lpstr>Title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Eszter Kovács</cp:lastModifiedBy>
  <cp:revision>16</cp:revision>
  <dcterms:created xsi:type="dcterms:W3CDTF">2017-08-28T19:07:00Z</dcterms:created>
  <dcterms:modified xsi:type="dcterms:W3CDTF">2023-02-28T14:38:03Z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