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28800425" cy="39600188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4F7B"/>
    <a:srgbClr val="086B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>
        <p:scale>
          <a:sx n="25" d="100"/>
          <a:sy n="25" d="100"/>
        </p:scale>
        <p:origin x="1541" y="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860" b="0" i="0" u="none" strike="noStrike" kern="1200" spc="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pPr>
            <a:r>
              <a:rPr lang="hu-HU"/>
              <a:t>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860" b="0" i="0" u="none" strike="noStrike" kern="1200" spc="0" baseline="0">
              <a:solidFill>
                <a:schemeClr val="accent3"/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Munka1!$A$2:$A$5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Munka1!$B$2:$B$5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83-43F1-921F-60BA98E7806C}"/>
            </c:ext>
          </c:extLst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2. adatsor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Munka1!$A$2:$A$5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Munka1!$C$2:$C$5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83-43F1-921F-60BA98E7806C}"/>
            </c:ext>
          </c:extLst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3. adatsor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Munka1!$A$2:$A$5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Munka1!$D$2:$D$5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B83-43F1-921F-60BA98E780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8131560"/>
        <c:axId val="328129264"/>
      </c:barChart>
      <c:catAx>
        <c:axId val="328131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95" b="0" i="0" u="none" strike="noStrike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28129264"/>
        <c:crosses val="autoZero"/>
        <c:auto val="1"/>
        <c:lblAlgn val="ctr"/>
        <c:lblOffset val="100"/>
        <c:noMultiLvlLbl val="0"/>
      </c:catAx>
      <c:valAx>
        <c:axId val="328129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95" b="0" i="0" u="none" strike="noStrike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28131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195" b="0" i="0" u="none" strike="noStrike" kern="1200" baseline="0">
              <a:solidFill>
                <a:schemeClr val="accent3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>
          <a:solidFill>
            <a:schemeClr val="accent3"/>
          </a:solidFill>
        </a:defRPr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0" y="6480836"/>
            <a:ext cx="21600001" cy="13786667"/>
          </a:xfrm>
        </p:spPr>
        <p:txBody>
          <a:bodyPr anchor="b"/>
          <a:lstStyle>
            <a:lvl1pPr algn="ctr">
              <a:defRPr sz="189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00" y="20799170"/>
            <a:ext cx="21600001" cy="9560831"/>
          </a:xfrm>
        </p:spPr>
        <p:txBody>
          <a:bodyPr/>
          <a:lstStyle>
            <a:lvl1pPr marL="0" indent="0" algn="ctr">
              <a:buNone/>
              <a:defRPr sz="7560"/>
            </a:lvl1pPr>
            <a:lvl2pPr marL="1440180" indent="0" algn="ctr">
              <a:buNone/>
              <a:defRPr sz="6300"/>
            </a:lvl2pPr>
            <a:lvl3pPr marL="2879725" indent="0" algn="ctr">
              <a:buNone/>
              <a:defRPr sz="5670"/>
            </a:lvl3pPr>
            <a:lvl4pPr marL="4319905" indent="0" algn="ctr">
              <a:buNone/>
              <a:defRPr sz="5040"/>
            </a:lvl4pPr>
            <a:lvl5pPr marL="5760085" indent="0" algn="ctr">
              <a:buNone/>
              <a:defRPr sz="5040"/>
            </a:lvl5pPr>
            <a:lvl6pPr marL="7200265" indent="0" algn="ctr">
              <a:buNone/>
              <a:defRPr sz="5040"/>
            </a:lvl6pPr>
            <a:lvl7pPr marL="8639810" indent="0" algn="ctr">
              <a:buNone/>
              <a:defRPr sz="5040"/>
            </a:lvl7pPr>
            <a:lvl8pPr marL="10079990" indent="0" algn="ctr">
              <a:buNone/>
              <a:defRPr sz="5040"/>
            </a:lvl8pPr>
            <a:lvl9pPr marL="11520170" indent="0" algn="ctr">
              <a:buNone/>
              <a:defRPr sz="504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610001" y="2108333"/>
            <a:ext cx="6210000" cy="335591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0000" y="2108333"/>
            <a:ext cx="18270001" cy="335591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000" y="9872503"/>
            <a:ext cx="24840001" cy="16472498"/>
          </a:xfrm>
        </p:spPr>
        <p:txBody>
          <a:bodyPr anchor="b"/>
          <a:lstStyle>
            <a:lvl1pPr>
              <a:defRPr sz="189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5000" y="26500837"/>
            <a:ext cx="24840001" cy="8662497"/>
          </a:xfrm>
        </p:spPr>
        <p:txBody>
          <a:bodyPr/>
          <a:lstStyle>
            <a:lvl1pPr marL="0" indent="0">
              <a:buNone/>
              <a:defRPr sz="7560">
                <a:solidFill>
                  <a:schemeClr val="tx1">
                    <a:tint val="75000"/>
                  </a:schemeClr>
                </a:solidFill>
              </a:defRPr>
            </a:lvl1pPr>
            <a:lvl2pPr marL="144018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2pPr>
            <a:lvl3pPr marL="2879725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3pPr>
            <a:lvl4pPr marL="4319905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4pPr>
            <a:lvl5pPr marL="5760085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5pPr>
            <a:lvl6pPr marL="7200265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6pPr>
            <a:lvl7pPr marL="863981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7pPr>
            <a:lvl8pPr marL="1007999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8pPr>
            <a:lvl9pPr marL="1152017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000" y="10541667"/>
            <a:ext cx="12240000" cy="251258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80000" y="10541667"/>
            <a:ext cx="12240000" cy="251258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51" y="2108333"/>
            <a:ext cx="24840001" cy="765417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3751" y="9707503"/>
            <a:ext cx="12183749" cy="4757497"/>
          </a:xfrm>
        </p:spPr>
        <p:txBody>
          <a:bodyPr anchor="b"/>
          <a:lstStyle>
            <a:lvl1pPr marL="0" indent="0">
              <a:buNone/>
              <a:defRPr sz="7560" b="1"/>
            </a:lvl1pPr>
            <a:lvl2pPr marL="1440180" indent="0">
              <a:buNone/>
              <a:defRPr sz="6300" b="1"/>
            </a:lvl2pPr>
            <a:lvl3pPr marL="2879725" indent="0">
              <a:buNone/>
              <a:defRPr sz="5670" b="1"/>
            </a:lvl3pPr>
            <a:lvl4pPr marL="4319905" indent="0">
              <a:buNone/>
              <a:defRPr sz="5040" b="1"/>
            </a:lvl4pPr>
            <a:lvl5pPr marL="5760085" indent="0">
              <a:buNone/>
              <a:defRPr sz="5040" b="1"/>
            </a:lvl5pPr>
            <a:lvl6pPr marL="7200265" indent="0">
              <a:buNone/>
              <a:defRPr sz="5040" b="1"/>
            </a:lvl6pPr>
            <a:lvl7pPr marL="8639810" indent="0">
              <a:buNone/>
              <a:defRPr sz="5040" b="1"/>
            </a:lvl7pPr>
            <a:lvl8pPr marL="10079990" indent="0">
              <a:buNone/>
              <a:defRPr sz="5040" b="1"/>
            </a:lvl8pPr>
            <a:lvl9pPr marL="11520170" indent="0">
              <a:buNone/>
              <a:defRPr sz="50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3751" y="14465001"/>
            <a:ext cx="12183749" cy="212758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580000" y="9707503"/>
            <a:ext cx="12243752" cy="4757497"/>
          </a:xfrm>
        </p:spPr>
        <p:txBody>
          <a:bodyPr anchor="b"/>
          <a:lstStyle>
            <a:lvl1pPr marL="0" indent="0">
              <a:buNone/>
              <a:defRPr sz="7560" b="1"/>
            </a:lvl1pPr>
            <a:lvl2pPr marL="1440180" indent="0">
              <a:buNone/>
              <a:defRPr sz="6300" b="1"/>
            </a:lvl2pPr>
            <a:lvl3pPr marL="2879725" indent="0">
              <a:buNone/>
              <a:defRPr sz="5670" b="1"/>
            </a:lvl3pPr>
            <a:lvl4pPr marL="4319905" indent="0">
              <a:buNone/>
              <a:defRPr sz="5040" b="1"/>
            </a:lvl4pPr>
            <a:lvl5pPr marL="5760085" indent="0">
              <a:buNone/>
              <a:defRPr sz="5040" b="1"/>
            </a:lvl5pPr>
            <a:lvl6pPr marL="7200265" indent="0">
              <a:buNone/>
              <a:defRPr sz="5040" b="1"/>
            </a:lvl6pPr>
            <a:lvl7pPr marL="8639810" indent="0">
              <a:buNone/>
              <a:defRPr sz="5040" b="1"/>
            </a:lvl7pPr>
            <a:lvl8pPr marL="10079990" indent="0">
              <a:buNone/>
              <a:defRPr sz="5040" b="1"/>
            </a:lvl8pPr>
            <a:lvl9pPr marL="11520170" indent="0">
              <a:buNone/>
              <a:defRPr sz="50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580000" y="14465001"/>
            <a:ext cx="12243752" cy="212758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51" y="2640000"/>
            <a:ext cx="9288749" cy="9240000"/>
          </a:xfrm>
        </p:spPr>
        <p:txBody>
          <a:bodyPr anchor="b"/>
          <a:lstStyle>
            <a:lvl1pPr>
              <a:defRPr sz="100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3752" y="5701667"/>
            <a:ext cx="14580000" cy="28141668"/>
          </a:xfrm>
        </p:spPr>
        <p:txBody>
          <a:bodyPr/>
          <a:lstStyle>
            <a:lvl1pPr>
              <a:defRPr sz="10080"/>
            </a:lvl1pPr>
            <a:lvl2pPr>
              <a:defRPr sz="8820"/>
            </a:lvl2pPr>
            <a:lvl3pPr>
              <a:defRPr sz="756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51" y="11880000"/>
            <a:ext cx="9288749" cy="22009170"/>
          </a:xfrm>
        </p:spPr>
        <p:txBody>
          <a:bodyPr/>
          <a:lstStyle>
            <a:lvl1pPr marL="0" indent="0">
              <a:buNone/>
              <a:defRPr sz="5040"/>
            </a:lvl1pPr>
            <a:lvl2pPr marL="1440180" indent="0">
              <a:buNone/>
              <a:defRPr sz="4410"/>
            </a:lvl2pPr>
            <a:lvl3pPr marL="2879725" indent="0">
              <a:buNone/>
              <a:defRPr sz="3780"/>
            </a:lvl3pPr>
            <a:lvl4pPr marL="4319905" indent="0">
              <a:buNone/>
              <a:defRPr sz="3150"/>
            </a:lvl4pPr>
            <a:lvl5pPr marL="5760085" indent="0">
              <a:buNone/>
              <a:defRPr sz="3150"/>
            </a:lvl5pPr>
            <a:lvl6pPr marL="7200265" indent="0">
              <a:buNone/>
              <a:defRPr sz="3150"/>
            </a:lvl6pPr>
            <a:lvl7pPr marL="8639810" indent="0">
              <a:buNone/>
              <a:defRPr sz="3150"/>
            </a:lvl7pPr>
            <a:lvl8pPr marL="10079990" indent="0">
              <a:buNone/>
              <a:defRPr sz="3150"/>
            </a:lvl8pPr>
            <a:lvl9pPr marL="11520170" indent="0">
              <a:buNone/>
              <a:defRPr sz="31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51" y="2640000"/>
            <a:ext cx="9288749" cy="9240000"/>
          </a:xfrm>
        </p:spPr>
        <p:txBody>
          <a:bodyPr anchor="b"/>
          <a:lstStyle>
            <a:lvl1pPr>
              <a:defRPr sz="100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243752" y="5701667"/>
            <a:ext cx="14580000" cy="28141668"/>
          </a:xfrm>
        </p:spPr>
        <p:txBody>
          <a:bodyPr/>
          <a:lstStyle>
            <a:lvl1pPr marL="0" indent="0">
              <a:buNone/>
              <a:defRPr sz="10080"/>
            </a:lvl1pPr>
            <a:lvl2pPr marL="1440180" indent="0">
              <a:buNone/>
              <a:defRPr sz="8820"/>
            </a:lvl2pPr>
            <a:lvl3pPr marL="2879725" indent="0">
              <a:buNone/>
              <a:defRPr sz="7560"/>
            </a:lvl3pPr>
            <a:lvl4pPr marL="4319905" indent="0">
              <a:buNone/>
              <a:defRPr sz="6300"/>
            </a:lvl4pPr>
            <a:lvl5pPr marL="5760085" indent="0">
              <a:buNone/>
              <a:defRPr sz="6300"/>
            </a:lvl5pPr>
            <a:lvl6pPr marL="7200265" indent="0">
              <a:buNone/>
              <a:defRPr sz="6300"/>
            </a:lvl6pPr>
            <a:lvl7pPr marL="8639810" indent="0">
              <a:buNone/>
              <a:defRPr sz="6300"/>
            </a:lvl7pPr>
            <a:lvl8pPr marL="10079990" indent="0">
              <a:buNone/>
              <a:defRPr sz="6300"/>
            </a:lvl8pPr>
            <a:lvl9pPr marL="11520170" indent="0">
              <a:buNone/>
              <a:defRPr sz="6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51" y="11880000"/>
            <a:ext cx="9288749" cy="22009170"/>
          </a:xfrm>
        </p:spPr>
        <p:txBody>
          <a:bodyPr/>
          <a:lstStyle>
            <a:lvl1pPr marL="0" indent="0">
              <a:buNone/>
              <a:defRPr sz="5040"/>
            </a:lvl1pPr>
            <a:lvl2pPr marL="1440180" indent="0">
              <a:buNone/>
              <a:defRPr sz="4410"/>
            </a:lvl2pPr>
            <a:lvl3pPr marL="2879725" indent="0">
              <a:buNone/>
              <a:defRPr sz="3780"/>
            </a:lvl3pPr>
            <a:lvl4pPr marL="4319905" indent="0">
              <a:buNone/>
              <a:defRPr sz="3150"/>
            </a:lvl4pPr>
            <a:lvl5pPr marL="5760085" indent="0">
              <a:buNone/>
              <a:defRPr sz="3150"/>
            </a:lvl5pPr>
            <a:lvl6pPr marL="7200265" indent="0">
              <a:buNone/>
              <a:defRPr sz="3150"/>
            </a:lvl6pPr>
            <a:lvl7pPr marL="8639810" indent="0">
              <a:buNone/>
              <a:defRPr sz="3150"/>
            </a:lvl7pPr>
            <a:lvl8pPr marL="10079990" indent="0">
              <a:buNone/>
              <a:defRPr sz="3150"/>
            </a:lvl8pPr>
            <a:lvl9pPr marL="11520170" indent="0">
              <a:buNone/>
              <a:defRPr sz="31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0000" y="2108333"/>
            <a:ext cx="24840001" cy="76541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000" y="10541667"/>
            <a:ext cx="24840001" cy="25125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0000" y="36703335"/>
            <a:ext cx="6480000" cy="21083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540000" y="36703335"/>
            <a:ext cx="9720000" cy="21083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340001" y="36703335"/>
            <a:ext cx="6480000" cy="21083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2879725" rtl="0" eaLnBrk="1" latinLnBrk="0" hangingPunct="1">
        <a:lnSpc>
          <a:spcPct val="90000"/>
        </a:lnSpc>
        <a:spcBef>
          <a:spcPct val="0"/>
        </a:spcBef>
        <a:buNone/>
        <a:defRPr sz="13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20090" indent="-720090" algn="l" defTabSz="2879725" rtl="0" eaLnBrk="1" latinLnBrk="0" hangingPunct="1">
        <a:lnSpc>
          <a:spcPct val="90000"/>
        </a:lnSpc>
        <a:spcBef>
          <a:spcPts val="3155"/>
        </a:spcBef>
        <a:buFont typeface="Arial" panose="020B0604020202020204" pitchFamily="34" charset="0"/>
        <a:buChar char="•"/>
        <a:defRPr sz="882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0" indent="-720090" algn="l" defTabSz="2879725" rtl="0" eaLnBrk="1" latinLnBrk="0" hangingPunct="1">
        <a:lnSpc>
          <a:spcPct val="90000"/>
        </a:lnSpc>
        <a:spcBef>
          <a:spcPts val="158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2pPr>
      <a:lvl3pPr marL="3599815" indent="-720090" algn="l" defTabSz="2879725" rtl="0" eaLnBrk="1" latinLnBrk="0" hangingPunct="1">
        <a:lnSpc>
          <a:spcPct val="90000"/>
        </a:lnSpc>
        <a:spcBef>
          <a:spcPts val="1580"/>
        </a:spcBef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3pPr>
      <a:lvl4pPr marL="5039995" indent="-720090" algn="l" defTabSz="2879725" rtl="0" eaLnBrk="1" latinLnBrk="0" hangingPunct="1">
        <a:lnSpc>
          <a:spcPct val="90000"/>
        </a:lnSpc>
        <a:spcBef>
          <a:spcPts val="1580"/>
        </a:spcBef>
        <a:buFont typeface="Arial" panose="020B0604020202020204" pitchFamily="34" charset="0"/>
        <a:buChar char="•"/>
        <a:defRPr sz="5670" kern="1200">
          <a:solidFill>
            <a:schemeClr val="tx1"/>
          </a:solidFill>
          <a:latin typeface="+mn-lt"/>
          <a:ea typeface="+mn-ea"/>
          <a:cs typeface="+mn-cs"/>
        </a:defRPr>
      </a:lvl4pPr>
      <a:lvl5pPr marL="6480175" indent="-720090" algn="l" defTabSz="2879725" rtl="0" eaLnBrk="1" latinLnBrk="0" hangingPunct="1">
        <a:lnSpc>
          <a:spcPct val="90000"/>
        </a:lnSpc>
        <a:spcBef>
          <a:spcPts val="1580"/>
        </a:spcBef>
        <a:buFont typeface="Arial" panose="020B0604020202020204" pitchFamily="34" charset="0"/>
        <a:buChar char="•"/>
        <a:defRPr sz="5670" kern="1200">
          <a:solidFill>
            <a:schemeClr val="tx1"/>
          </a:solidFill>
          <a:latin typeface="+mn-lt"/>
          <a:ea typeface="+mn-ea"/>
          <a:cs typeface="+mn-cs"/>
        </a:defRPr>
      </a:lvl5pPr>
      <a:lvl6pPr marL="7919720" indent="-720090" algn="l" defTabSz="2879725" rtl="0" eaLnBrk="1" latinLnBrk="0" hangingPunct="1">
        <a:lnSpc>
          <a:spcPct val="90000"/>
        </a:lnSpc>
        <a:spcBef>
          <a:spcPts val="1580"/>
        </a:spcBef>
        <a:buFont typeface="Arial" panose="020B0604020202020204" pitchFamily="34" charset="0"/>
        <a:buChar char="•"/>
        <a:defRPr sz="5670" kern="1200">
          <a:solidFill>
            <a:schemeClr val="tx1"/>
          </a:solidFill>
          <a:latin typeface="+mn-lt"/>
          <a:ea typeface="+mn-ea"/>
          <a:cs typeface="+mn-cs"/>
        </a:defRPr>
      </a:lvl6pPr>
      <a:lvl7pPr marL="9359900" indent="-720090" algn="l" defTabSz="2879725" rtl="0" eaLnBrk="1" latinLnBrk="0" hangingPunct="1">
        <a:lnSpc>
          <a:spcPct val="90000"/>
        </a:lnSpc>
        <a:spcBef>
          <a:spcPts val="1580"/>
        </a:spcBef>
        <a:buFont typeface="Arial" panose="020B0604020202020204" pitchFamily="34" charset="0"/>
        <a:buChar char="•"/>
        <a:defRPr sz="5670" kern="1200">
          <a:solidFill>
            <a:schemeClr val="tx1"/>
          </a:solidFill>
          <a:latin typeface="+mn-lt"/>
          <a:ea typeface="+mn-ea"/>
          <a:cs typeface="+mn-cs"/>
        </a:defRPr>
      </a:lvl7pPr>
      <a:lvl8pPr marL="10800080" indent="-720090" algn="l" defTabSz="2879725" rtl="0" eaLnBrk="1" latinLnBrk="0" hangingPunct="1">
        <a:lnSpc>
          <a:spcPct val="90000"/>
        </a:lnSpc>
        <a:spcBef>
          <a:spcPts val="1580"/>
        </a:spcBef>
        <a:buFont typeface="Arial" panose="020B0604020202020204" pitchFamily="34" charset="0"/>
        <a:buChar char="•"/>
        <a:defRPr sz="5670" kern="1200">
          <a:solidFill>
            <a:schemeClr val="tx1"/>
          </a:solidFill>
          <a:latin typeface="+mn-lt"/>
          <a:ea typeface="+mn-ea"/>
          <a:cs typeface="+mn-cs"/>
        </a:defRPr>
      </a:lvl8pPr>
      <a:lvl9pPr marL="12240260" indent="-720090" algn="l" defTabSz="2879725" rtl="0" eaLnBrk="1" latinLnBrk="0" hangingPunct="1">
        <a:lnSpc>
          <a:spcPct val="90000"/>
        </a:lnSpc>
        <a:spcBef>
          <a:spcPts val="1580"/>
        </a:spcBef>
        <a:buFont typeface="Arial" panose="020B0604020202020204" pitchFamily="34" charset="0"/>
        <a:buChar char="•"/>
        <a:defRPr sz="56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725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1pPr>
      <a:lvl2pPr marL="1440180" algn="l" defTabSz="2879725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2pPr>
      <a:lvl3pPr marL="2879725" algn="l" defTabSz="2879725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3pPr>
      <a:lvl4pPr marL="4319905" algn="l" defTabSz="2879725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4pPr>
      <a:lvl5pPr marL="5760085" algn="l" defTabSz="2879725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5pPr>
      <a:lvl6pPr marL="7200265" algn="l" defTabSz="2879725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6pPr>
      <a:lvl7pPr marL="8639810" algn="l" defTabSz="2879725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7pPr>
      <a:lvl8pPr marL="10079990" algn="l" defTabSz="2879725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8pPr>
      <a:lvl9pPr marL="11520170" algn="l" defTabSz="2879725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0A15BBFE-FA41-D1F3-B517-646304467E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1"/>
            <a:ext cx="28800425" cy="39597106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356360" y="6704330"/>
            <a:ext cx="13016865" cy="5223510"/>
            <a:chOff x="1138" y="10675"/>
            <a:chExt cx="20499" cy="8226"/>
          </a:xfrm>
        </p:grpSpPr>
        <p:sp>
          <p:nvSpPr>
            <p:cNvPr id="29" name="TextBox 28">
              <a:hlinkClick r:id="" action="ppaction://noaction"/>
            </p:cNvPr>
            <p:cNvSpPr txBox="1"/>
            <p:nvPr/>
          </p:nvSpPr>
          <p:spPr>
            <a:xfrm>
              <a:off x="1474" y="10675"/>
              <a:ext cx="20163" cy="14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2809240"/>
              <a:r>
                <a:rPr lang="hu-HU" sz="5400" b="1" dirty="0" err="1">
                  <a:solidFill>
                    <a:srgbClr val="334F7B"/>
                  </a:solidFill>
                  <a:latin typeface="Bebas Neue Bold" panose="020B0606020202050201" charset="0"/>
                  <a:cs typeface="Bebas Neue Bold" panose="020B0606020202050201" charset="0"/>
                </a:rPr>
                <a:t>Introduction</a:t>
              </a:r>
            </a:p>
          </p:txBody>
        </p:sp>
        <p:sp>
          <p:nvSpPr>
            <p:cNvPr id="26" name="Content Placeholder 2"/>
            <p:cNvSpPr>
              <a:spLocks noGrp="1"/>
            </p:cNvSpPr>
            <p:nvPr/>
          </p:nvSpPr>
          <p:spPr>
            <a:xfrm>
              <a:off x="1138" y="12743"/>
              <a:ext cx="20499" cy="6158"/>
            </a:xfrm>
            <a:prstGeom prst="rect">
              <a:avLst/>
            </a:prstGeom>
          </p:spPr>
          <p:txBody>
            <a:bodyPr vert="horz" lIns="334460" tIns="167230" rIns="334460" bIns="167230" rtlCol="0">
              <a:normAutofit/>
            </a:bodyPr>
            <a:lstStyle>
              <a:lvl1pPr marL="1254125" indent="-1254125" algn="l" defTabSz="167259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1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717800" indent="-1045210" algn="l" defTabSz="167259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10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180840" indent="-836295" algn="l" defTabSz="167259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8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852795" indent="-836295" algn="l" defTabSz="167259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7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525385" indent="-836295" algn="l" defTabSz="1672590" rtl="0" eaLnBrk="1" latinLnBrk="0" hangingPunct="1">
                <a:spcBef>
                  <a:spcPct val="20000"/>
                </a:spcBef>
                <a:buFont typeface="Arial" panose="020B0604020202020204"/>
                <a:buChar char="»"/>
                <a:defRPr sz="7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197340" indent="-836295" algn="l" defTabSz="167259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7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0869930" indent="-836295" algn="l" defTabSz="167259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7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2542520" indent="-836295" algn="l" defTabSz="167259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7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4214475" indent="-836295" algn="l" defTabSz="167259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7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endParaRPr lang="hu-HU" sz="3600" b="1" dirty="0">
                <a:solidFill>
                  <a:srgbClr val="00B0F0"/>
                </a:solidFill>
                <a:latin typeface="Roboto" panose="02000000000000000000" charset="0"/>
                <a:cs typeface="Roboto" panose="02000000000000000000" charset="0"/>
              </a:endParaRPr>
            </a:p>
            <a:p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endParaRPr lang="hu-HU" sz="3600" b="1" dirty="0">
                <a:solidFill>
                  <a:srgbClr val="00B0F0"/>
                </a:solidFill>
                <a:latin typeface="Roboto" panose="02000000000000000000" charset="0"/>
                <a:cs typeface="Roboto" panose="02000000000000000000" charset="0"/>
              </a:endParaRPr>
            </a:p>
            <a:p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 text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</a:p>
            <a:p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 text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</a:p>
          </p:txBody>
        </p:sp>
      </p:grpSp>
      <p:sp>
        <p:nvSpPr>
          <p:cNvPr id="11" name="Title 1"/>
          <p:cNvSpPr>
            <a:spLocks noGrp="1"/>
          </p:cNvSpPr>
          <p:nvPr/>
        </p:nvSpPr>
        <p:spPr>
          <a:xfrm>
            <a:off x="-26670" y="996950"/>
            <a:ext cx="28830905" cy="2079625"/>
          </a:xfrm>
          <a:prstGeom prst="rect">
            <a:avLst/>
          </a:prstGeom>
        </p:spPr>
        <p:txBody>
          <a:bodyPr vert="horz" lIns="334460" tIns="167230" rIns="334460" bIns="167230" rtlCol="0" anchor="ctr"/>
          <a:lstStyle>
            <a:lvl1pPr algn="ctr" defTabSz="1672590" rtl="0" eaLnBrk="1" latinLnBrk="0" hangingPunct="1">
              <a:spcBef>
                <a:spcPct val="0"/>
              </a:spcBef>
              <a:buNone/>
              <a:defRPr sz="16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altLang="en-US" sz="9600" dirty="0" err="1">
                <a:solidFill>
                  <a:schemeClr val="bg1"/>
                </a:solidFill>
                <a:latin typeface="Bebas Neue Bold" panose="020B0606020202050201" charset="0"/>
                <a:cs typeface="Bebas Neue Bold" panose="020B0606020202050201" charset="0"/>
              </a:rPr>
              <a:t>Title</a:t>
            </a:r>
            <a:r>
              <a:rPr lang="hu-HU" altLang="en-US" sz="9600" dirty="0">
                <a:solidFill>
                  <a:schemeClr val="bg1"/>
                </a:solidFill>
                <a:latin typeface="Bebas Neue Bold" panose="020B0606020202050201" charset="0"/>
                <a:cs typeface="Bebas Neue Bold" panose="020B0606020202050201" charset="0"/>
              </a:rPr>
              <a:t> </a:t>
            </a:r>
          </a:p>
        </p:txBody>
      </p:sp>
      <p:sp>
        <p:nvSpPr>
          <p:cNvPr id="12" name="Title 1"/>
          <p:cNvSpPr>
            <a:spLocks noGrp="1"/>
          </p:cNvSpPr>
          <p:nvPr/>
        </p:nvSpPr>
        <p:spPr>
          <a:xfrm>
            <a:off x="-26670" y="3076575"/>
            <a:ext cx="28808045" cy="1221740"/>
          </a:xfrm>
          <a:prstGeom prst="rect">
            <a:avLst/>
          </a:prstGeom>
        </p:spPr>
        <p:txBody>
          <a:bodyPr vert="horz" lIns="334460" tIns="167230" rIns="334460" bIns="167230" rtlCol="0" anchor="ctr">
            <a:normAutofit fontScale="25000" lnSpcReduction="20000"/>
          </a:bodyPr>
          <a:lstStyle>
            <a:lvl1pPr algn="ctr" defTabSz="1672590" rtl="0" eaLnBrk="1" latinLnBrk="0" hangingPunct="1">
              <a:spcBef>
                <a:spcPct val="0"/>
              </a:spcBef>
              <a:buNone/>
              <a:defRPr sz="16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16100" dirty="0">
                <a:solidFill>
                  <a:schemeClr val="bg1"/>
                </a:solidFill>
                <a:latin typeface="Bebas Neue Light" panose="00000500000000000000" charset="0"/>
                <a:cs typeface="Bebas Neue Light" panose="00000500000000000000" charset="0"/>
              </a:rPr>
              <a:t>Author </a:t>
            </a:r>
            <a:r>
              <a:rPr lang="hu-HU" altLang="en-US" sz="16100" dirty="0">
                <a:solidFill>
                  <a:schemeClr val="bg1"/>
                </a:solidFill>
                <a:latin typeface="Bebas Neue Light" panose="00000500000000000000" charset="0"/>
                <a:cs typeface="Bebas Neue Light" panose="00000500000000000000" charset="0"/>
              </a:rPr>
              <a:t>n</a:t>
            </a:r>
            <a:r>
              <a:rPr lang="en-US" altLang="en-US" sz="16100" dirty="0" err="1">
                <a:solidFill>
                  <a:schemeClr val="bg1"/>
                </a:solidFill>
                <a:latin typeface="Bebas Neue Light" panose="00000500000000000000" charset="0"/>
                <a:cs typeface="Bebas Neue Light" panose="00000500000000000000" charset="0"/>
              </a:rPr>
              <a:t>ames</a:t>
            </a:r>
          </a:p>
          <a:p>
            <a:pPr algn="ctr"/>
            <a:r>
              <a:rPr lang="hu-HU" altLang="en-US" sz="16100" dirty="0" err="1">
                <a:solidFill>
                  <a:schemeClr val="bg1"/>
                </a:solidFill>
                <a:latin typeface="Bebas Neue Light" panose="00000500000000000000" charset="0"/>
                <a:cs typeface="Bebas Neue Light" panose="00000500000000000000" charset="0"/>
              </a:rPr>
              <a:t>Institution</a:t>
            </a:r>
            <a:r>
              <a:rPr lang="hu-HU" altLang="en-US" sz="16100" dirty="0">
                <a:solidFill>
                  <a:schemeClr val="bg1"/>
                </a:solidFill>
                <a:latin typeface="Bebas Neue Light" panose="00000500000000000000" charset="0"/>
                <a:cs typeface="Bebas Neue Light" panose="00000500000000000000" charset="0"/>
              </a:rPr>
              <a:t>, </a:t>
            </a:r>
            <a:r>
              <a:rPr lang="en-US" altLang="en-US" sz="16100" dirty="0">
                <a:solidFill>
                  <a:schemeClr val="bg1"/>
                </a:solidFill>
                <a:latin typeface="Bebas Neue Light" panose="00000500000000000000" charset="0"/>
                <a:cs typeface="Bebas Neue Light" panose="00000500000000000000" charset="0"/>
              </a:rPr>
              <a:t>University or Department </a:t>
            </a:r>
            <a:r>
              <a:rPr lang="hu-HU" altLang="en-US" sz="16100" dirty="0">
                <a:solidFill>
                  <a:schemeClr val="bg1"/>
                </a:solidFill>
                <a:latin typeface="Bebas Neue Light" panose="00000500000000000000" charset="0"/>
                <a:cs typeface="Bebas Neue Light" panose="00000500000000000000" charset="0"/>
              </a:rPr>
              <a:t>n</a:t>
            </a:r>
            <a:r>
              <a:rPr lang="en-US" altLang="en-US" sz="16100" dirty="0" err="1">
                <a:solidFill>
                  <a:schemeClr val="bg1"/>
                </a:solidFill>
                <a:latin typeface="Bebas Neue Light" panose="00000500000000000000" charset="0"/>
                <a:cs typeface="Bebas Neue Light" panose="00000500000000000000" charset="0"/>
              </a:rPr>
              <a:t>ames</a:t>
            </a:r>
            <a:r>
              <a:rPr lang="en-US" altLang="en-US" sz="16100" dirty="0">
                <a:solidFill>
                  <a:schemeClr val="bg1"/>
                </a:solidFill>
                <a:latin typeface="Bebas Neue Light" panose="00000500000000000000" charset="0"/>
                <a:cs typeface="Bebas Neue Light" panose="00000500000000000000" charset="0"/>
              </a:rPr>
              <a:t> </a:t>
            </a:r>
            <a:endParaRPr lang="hu-HU" altLang="en-US" sz="16100" dirty="0">
              <a:solidFill>
                <a:schemeClr val="bg1"/>
              </a:solidFill>
              <a:latin typeface="Bebas Neue Light" panose="00000500000000000000" charset="0"/>
              <a:cs typeface="Bebas Neue Light" panose="00000500000000000000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356360" y="19574510"/>
            <a:ext cx="13016865" cy="5223510"/>
            <a:chOff x="1138" y="10675"/>
            <a:chExt cx="20499" cy="8226"/>
          </a:xfrm>
        </p:grpSpPr>
        <p:sp>
          <p:nvSpPr>
            <p:cNvPr id="25" name="TextBox 28">
              <a:hlinkClick r:id="" action="ppaction://noaction"/>
            </p:cNvPr>
            <p:cNvSpPr txBox="1"/>
            <p:nvPr/>
          </p:nvSpPr>
          <p:spPr>
            <a:xfrm>
              <a:off x="1474" y="10675"/>
              <a:ext cx="20163" cy="14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2809240"/>
              <a:r>
                <a:rPr lang="hu-HU" sz="5400" b="1" dirty="0" err="1">
                  <a:solidFill>
                    <a:srgbClr val="334F7B"/>
                  </a:solidFill>
                  <a:latin typeface="Bebas Neue Bold" panose="020B0606020202050201" charset="0"/>
                  <a:cs typeface="Bebas Neue Bold" panose="020B0606020202050201" charset="0"/>
                </a:rPr>
                <a:t>conclusion</a:t>
              </a:r>
            </a:p>
          </p:txBody>
        </p:sp>
        <p:sp>
          <p:nvSpPr>
            <p:cNvPr id="27" name="Content Placeholder 2"/>
            <p:cNvSpPr>
              <a:spLocks noGrp="1"/>
            </p:cNvSpPr>
            <p:nvPr/>
          </p:nvSpPr>
          <p:spPr>
            <a:xfrm>
              <a:off x="1138" y="12743"/>
              <a:ext cx="20499" cy="6158"/>
            </a:xfrm>
            <a:prstGeom prst="rect">
              <a:avLst/>
            </a:prstGeom>
          </p:spPr>
          <p:txBody>
            <a:bodyPr vert="horz" lIns="334460" tIns="167230" rIns="334460" bIns="167230" rtlCol="0">
              <a:normAutofit/>
            </a:bodyPr>
            <a:lstStyle>
              <a:lvl1pPr marL="1254125" indent="-1254125" algn="l" defTabSz="167259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1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717800" indent="-1045210" algn="l" defTabSz="167259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10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180840" indent="-836295" algn="l" defTabSz="167259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8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852795" indent="-836295" algn="l" defTabSz="167259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7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525385" indent="-836295" algn="l" defTabSz="1672590" rtl="0" eaLnBrk="1" latinLnBrk="0" hangingPunct="1">
                <a:spcBef>
                  <a:spcPct val="20000"/>
                </a:spcBef>
                <a:buFont typeface="Arial" panose="020B0604020202020204"/>
                <a:buChar char="»"/>
                <a:defRPr sz="7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197340" indent="-836295" algn="l" defTabSz="167259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7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0869930" indent="-836295" algn="l" defTabSz="167259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7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2542520" indent="-836295" algn="l" defTabSz="167259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7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4214475" indent="-836295" algn="l" defTabSz="167259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7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endParaRPr lang="hu-HU" sz="3600" b="1" dirty="0">
                <a:solidFill>
                  <a:srgbClr val="00B0F0"/>
                </a:solidFill>
                <a:latin typeface="Roboto" panose="02000000000000000000" charset="0"/>
                <a:cs typeface="Roboto" panose="02000000000000000000" charset="0"/>
              </a:endParaRPr>
            </a:p>
            <a:p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endParaRPr lang="hu-HU" sz="3600" b="1" dirty="0">
                <a:solidFill>
                  <a:srgbClr val="00B0F0"/>
                </a:solidFill>
                <a:latin typeface="Roboto" panose="02000000000000000000" charset="0"/>
                <a:cs typeface="Roboto" panose="02000000000000000000" charset="0"/>
              </a:endParaRPr>
            </a:p>
            <a:p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 text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</a:p>
            <a:p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 text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356360" y="13139420"/>
            <a:ext cx="13016865" cy="5223510"/>
            <a:chOff x="1138" y="10675"/>
            <a:chExt cx="20499" cy="8226"/>
          </a:xfrm>
        </p:grpSpPr>
        <p:sp>
          <p:nvSpPr>
            <p:cNvPr id="30" name="TextBox 28">
              <a:hlinkClick r:id="" action="ppaction://noaction"/>
            </p:cNvPr>
            <p:cNvSpPr txBox="1"/>
            <p:nvPr/>
          </p:nvSpPr>
          <p:spPr>
            <a:xfrm>
              <a:off x="1474" y="10675"/>
              <a:ext cx="20163" cy="14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2809240"/>
              <a:r>
                <a:rPr lang="hu-HU" sz="5400" b="1" dirty="0" err="1">
                  <a:solidFill>
                    <a:srgbClr val="334F7B"/>
                  </a:solidFill>
                  <a:latin typeface="Bebas Neue Bold" panose="020B0606020202050201" charset="0"/>
                  <a:cs typeface="Bebas Neue Bold" panose="020B0606020202050201" charset="0"/>
                </a:rPr>
                <a:t>results</a:t>
              </a:r>
            </a:p>
          </p:txBody>
        </p:sp>
        <p:sp>
          <p:nvSpPr>
            <p:cNvPr id="31" name="Content Placeholder 2"/>
            <p:cNvSpPr>
              <a:spLocks noGrp="1"/>
            </p:cNvSpPr>
            <p:nvPr/>
          </p:nvSpPr>
          <p:spPr>
            <a:xfrm>
              <a:off x="1138" y="12743"/>
              <a:ext cx="20499" cy="6158"/>
            </a:xfrm>
            <a:prstGeom prst="rect">
              <a:avLst/>
            </a:prstGeom>
          </p:spPr>
          <p:txBody>
            <a:bodyPr vert="horz" lIns="334460" tIns="167230" rIns="334460" bIns="167230" rtlCol="0">
              <a:normAutofit/>
            </a:bodyPr>
            <a:lstStyle>
              <a:lvl1pPr marL="1254125" indent="-1254125" algn="l" defTabSz="167259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1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717800" indent="-1045210" algn="l" defTabSz="167259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10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180840" indent="-836295" algn="l" defTabSz="167259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8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852795" indent="-836295" algn="l" defTabSz="167259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7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525385" indent="-836295" algn="l" defTabSz="1672590" rtl="0" eaLnBrk="1" latinLnBrk="0" hangingPunct="1">
                <a:spcBef>
                  <a:spcPct val="20000"/>
                </a:spcBef>
                <a:buFont typeface="Arial" panose="020B0604020202020204"/>
                <a:buChar char="»"/>
                <a:defRPr sz="7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197340" indent="-836295" algn="l" defTabSz="167259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7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0869930" indent="-836295" algn="l" defTabSz="167259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7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2542520" indent="-836295" algn="l" defTabSz="167259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7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4214475" indent="-836295" algn="l" defTabSz="167259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7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endParaRPr lang="hu-HU" sz="3600" b="1" dirty="0">
                <a:solidFill>
                  <a:srgbClr val="00B0F0"/>
                </a:solidFill>
                <a:latin typeface="Roboto" panose="02000000000000000000" charset="0"/>
                <a:cs typeface="Roboto" panose="02000000000000000000" charset="0"/>
              </a:endParaRPr>
            </a:p>
            <a:p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endParaRPr lang="hu-HU" sz="3600" b="1" dirty="0">
                <a:solidFill>
                  <a:srgbClr val="00B0F0"/>
                </a:solidFill>
                <a:latin typeface="Roboto" panose="02000000000000000000" charset="0"/>
                <a:cs typeface="Roboto" panose="02000000000000000000" charset="0"/>
              </a:endParaRPr>
            </a:p>
            <a:p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 text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</a:p>
            <a:p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 text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4566900" y="6704330"/>
            <a:ext cx="13016865" cy="5223510"/>
            <a:chOff x="1138" y="10675"/>
            <a:chExt cx="20499" cy="8226"/>
          </a:xfrm>
        </p:grpSpPr>
        <p:sp>
          <p:nvSpPr>
            <p:cNvPr id="33" name="TextBox 28">
              <a:hlinkClick r:id="" action="ppaction://noaction"/>
            </p:cNvPr>
            <p:cNvSpPr txBox="1"/>
            <p:nvPr/>
          </p:nvSpPr>
          <p:spPr>
            <a:xfrm>
              <a:off x="1474" y="10675"/>
              <a:ext cx="20163" cy="14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2809240"/>
              <a:r>
                <a:rPr lang="hu-HU" sz="5400" b="1" dirty="0" err="1">
                  <a:solidFill>
                    <a:srgbClr val="334F7B"/>
                  </a:solidFill>
                  <a:latin typeface="Bebas Neue Bold" panose="020B0606020202050201" charset="0"/>
                  <a:cs typeface="Bebas Neue Bold" panose="020B0606020202050201" charset="0"/>
                </a:rPr>
                <a:t>materials</a:t>
              </a:r>
            </a:p>
          </p:txBody>
        </p:sp>
        <p:sp>
          <p:nvSpPr>
            <p:cNvPr id="34" name="Content Placeholder 2"/>
            <p:cNvSpPr>
              <a:spLocks noGrp="1"/>
            </p:cNvSpPr>
            <p:nvPr/>
          </p:nvSpPr>
          <p:spPr>
            <a:xfrm>
              <a:off x="1138" y="12743"/>
              <a:ext cx="20499" cy="6158"/>
            </a:xfrm>
            <a:prstGeom prst="rect">
              <a:avLst/>
            </a:prstGeom>
          </p:spPr>
          <p:txBody>
            <a:bodyPr vert="horz" lIns="334460" tIns="167230" rIns="334460" bIns="167230" rtlCol="0">
              <a:normAutofit/>
            </a:bodyPr>
            <a:lstStyle>
              <a:lvl1pPr marL="1254125" indent="-1254125" algn="l" defTabSz="167259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1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717800" indent="-1045210" algn="l" defTabSz="167259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10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180840" indent="-836295" algn="l" defTabSz="167259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8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852795" indent="-836295" algn="l" defTabSz="167259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7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525385" indent="-836295" algn="l" defTabSz="1672590" rtl="0" eaLnBrk="1" latinLnBrk="0" hangingPunct="1">
                <a:spcBef>
                  <a:spcPct val="20000"/>
                </a:spcBef>
                <a:buFont typeface="Arial" panose="020B0604020202020204"/>
                <a:buChar char="»"/>
                <a:defRPr sz="7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197340" indent="-836295" algn="l" defTabSz="167259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7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0869930" indent="-836295" algn="l" defTabSz="167259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7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2542520" indent="-836295" algn="l" defTabSz="167259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7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4214475" indent="-836295" algn="l" defTabSz="167259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7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endParaRPr lang="hu-HU" sz="3600" b="1" dirty="0">
                <a:solidFill>
                  <a:srgbClr val="00B0F0"/>
                </a:solidFill>
                <a:latin typeface="Roboto" panose="02000000000000000000" charset="0"/>
                <a:cs typeface="Roboto" panose="02000000000000000000" charset="0"/>
              </a:endParaRPr>
            </a:p>
            <a:p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endParaRPr lang="hu-HU" sz="3600" b="1" dirty="0">
                <a:solidFill>
                  <a:srgbClr val="00B0F0"/>
                </a:solidFill>
                <a:latin typeface="Roboto" panose="02000000000000000000" charset="0"/>
                <a:cs typeface="Roboto" panose="02000000000000000000" charset="0"/>
              </a:endParaRPr>
            </a:p>
            <a:p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 text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</a:p>
            <a:p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 text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4566900" y="19574510"/>
            <a:ext cx="13016865" cy="5223510"/>
            <a:chOff x="1138" y="10675"/>
            <a:chExt cx="20499" cy="8226"/>
          </a:xfrm>
        </p:grpSpPr>
        <p:sp>
          <p:nvSpPr>
            <p:cNvPr id="36" name="TextBox 28">
              <a:hlinkClick r:id="" action="ppaction://noaction"/>
            </p:cNvPr>
            <p:cNvSpPr txBox="1"/>
            <p:nvPr/>
          </p:nvSpPr>
          <p:spPr>
            <a:xfrm>
              <a:off x="1474" y="10675"/>
              <a:ext cx="20163" cy="14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2809240"/>
              <a:r>
                <a:rPr lang="hu-HU" sz="5400" b="1" dirty="0" err="1">
                  <a:solidFill>
                    <a:srgbClr val="334F7B"/>
                  </a:solidFill>
                  <a:latin typeface="Bebas Neue Bold" panose="020B0606020202050201" charset="0"/>
                  <a:cs typeface="Bebas Neue Bold" panose="020B0606020202050201" charset="0"/>
                </a:rPr>
                <a:t>acknowledgement</a:t>
              </a:r>
            </a:p>
          </p:txBody>
        </p:sp>
        <p:sp>
          <p:nvSpPr>
            <p:cNvPr id="37" name="Content Placeholder 2"/>
            <p:cNvSpPr>
              <a:spLocks noGrp="1"/>
            </p:cNvSpPr>
            <p:nvPr/>
          </p:nvSpPr>
          <p:spPr>
            <a:xfrm>
              <a:off x="1138" y="12743"/>
              <a:ext cx="20499" cy="6158"/>
            </a:xfrm>
            <a:prstGeom prst="rect">
              <a:avLst/>
            </a:prstGeom>
          </p:spPr>
          <p:txBody>
            <a:bodyPr vert="horz" lIns="334460" tIns="167230" rIns="334460" bIns="167230" rtlCol="0">
              <a:normAutofit/>
            </a:bodyPr>
            <a:lstStyle>
              <a:lvl1pPr marL="1254125" indent="-1254125" algn="l" defTabSz="167259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1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717800" indent="-1045210" algn="l" defTabSz="167259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10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180840" indent="-836295" algn="l" defTabSz="167259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8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852795" indent="-836295" algn="l" defTabSz="167259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7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525385" indent="-836295" algn="l" defTabSz="1672590" rtl="0" eaLnBrk="1" latinLnBrk="0" hangingPunct="1">
                <a:spcBef>
                  <a:spcPct val="20000"/>
                </a:spcBef>
                <a:buFont typeface="Arial" panose="020B0604020202020204"/>
                <a:buChar char="»"/>
                <a:defRPr sz="7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197340" indent="-836295" algn="l" defTabSz="167259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7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0869930" indent="-836295" algn="l" defTabSz="167259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7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2542520" indent="-836295" algn="l" defTabSz="167259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7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4214475" indent="-836295" algn="l" defTabSz="167259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7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endParaRPr lang="hu-HU" sz="3600" b="1" dirty="0">
                <a:solidFill>
                  <a:srgbClr val="00B0F0"/>
                </a:solidFill>
                <a:latin typeface="Roboto" panose="02000000000000000000" charset="0"/>
                <a:cs typeface="Roboto" panose="02000000000000000000" charset="0"/>
              </a:endParaRPr>
            </a:p>
            <a:p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endParaRPr lang="hu-HU" sz="3600" b="1" dirty="0">
                <a:solidFill>
                  <a:srgbClr val="00B0F0"/>
                </a:solidFill>
                <a:latin typeface="Roboto" panose="02000000000000000000" charset="0"/>
                <a:cs typeface="Roboto" panose="02000000000000000000" charset="0"/>
              </a:endParaRPr>
            </a:p>
            <a:p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 text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</a:p>
            <a:p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 text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4566900" y="13139420"/>
            <a:ext cx="13016865" cy="5223510"/>
            <a:chOff x="1138" y="10675"/>
            <a:chExt cx="20499" cy="8226"/>
          </a:xfrm>
        </p:grpSpPr>
        <p:sp>
          <p:nvSpPr>
            <p:cNvPr id="39" name="TextBox 28">
              <a:hlinkClick r:id="" action="ppaction://noaction"/>
            </p:cNvPr>
            <p:cNvSpPr txBox="1"/>
            <p:nvPr/>
          </p:nvSpPr>
          <p:spPr>
            <a:xfrm>
              <a:off x="1474" y="10675"/>
              <a:ext cx="20163" cy="14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2809240"/>
              <a:r>
                <a:rPr lang="hu-HU" sz="5400" b="1" dirty="0" err="1">
                  <a:solidFill>
                    <a:srgbClr val="334F7B"/>
                  </a:solidFill>
                  <a:latin typeface="Bebas Neue Bold" panose="020B0606020202050201" charset="0"/>
                  <a:cs typeface="Bebas Neue Bold" panose="020B0606020202050201" charset="0"/>
                </a:rPr>
                <a:t>methods</a:t>
              </a:r>
            </a:p>
          </p:txBody>
        </p:sp>
        <p:sp>
          <p:nvSpPr>
            <p:cNvPr id="40" name="Content Placeholder 2"/>
            <p:cNvSpPr>
              <a:spLocks noGrp="1"/>
            </p:cNvSpPr>
            <p:nvPr/>
          </p:nvSpPr>
          <p:spPr>
            <a:xfrm>
              <a:off x="1138" y="12743"/>
              <a:ext cx="20499" cy="6158"/>
            </a:xfrm>
            <a:prstGeom prst="rect">
              <a:avLst/>
            </a:prstGeom>
          </p:spPr>
          <p:txBody>
            <a:bodyPr vert="horz" lIns="334460" tIns="167230" rIns="334460" bIns="167230" rtlCol="0">
              <a:normAutofit/>
            </a:bodyPr>
            <a:lstStyle>
              <a:lvl1pPr marL="1254125" indent="-1254125" algn="l" defTabSz="167259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1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717800" indent="-1045210" algn="l" defTabSz="167259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10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180840" indent="-836295" algn="l" defTabSz="167259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8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852795" indent="-836295" algn="l" defTabSz="167259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7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525385" indent="-836295" algn="l" defTabSz="1672590" rtl="0" eaLnBrk="1" latinLnBrk="0" hangingPunct="1">
                <a:spcBef>
                  <a:spcPct val="20000"/>
                </a:spcBef>
                <a:buFont typeface="Arial" panose="020B0604020202020204"/>
                <a:buChar char="»"/>
                <a:defRPr sz="7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197340" indent="-836295" algn="l" defTabSz="167259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7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0869930" indent="-836295" algn="l" defTabSz="167259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7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2542520" indent="-836295" algn="l" defTabSz="167259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7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4214475" indent="-836295" algn="l" defTabSz="167259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7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endParaRPr lang="hu-HU" sz="3600" b="1" dirty="0">
                <a:solidFill>
                  <a:srgbClr val="00B0F0"/>
                </a:solidFill>
                <a:latin typeface="Roboto" panose="02000000000000000000" charset="0"/>
                <a:cs typeface="Roboto" panose="02000000000000000000" charset="0"/>
              </a:endParaRPr>
            </a:p>
            <a:p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endParaRPr lang="hu-HU" sz="3600" b="1" dirty="0">
                <a:solidFill>
                  <a:srgbClr val="00B0F0"/>
                </a:solidFill>
                <a:latin typeface="Roboto" panose="02000000000000000000" charset="0"/>
                <a:cs typeface="Roboto" panose="02000000000000000000" charset="0"/>
              </a:endParaRPr>
            </a:p>
            <a:p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 text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</a:p>
            <a:p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 text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  <a:r>
                <a:rPr lang="hu-HU" sz="3600" b="1" dirty="0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 </a:t>
              </a:r>
              <a:r>
                <a:rPr lang="hu-HU" sz="3600" b="1" dirty="0" err="1">
                  <a:solidFill>
                    <a:srgbClr val="00B0F0"/>
                  </a:solidFill>
                  <a:latin typeface="Roboto" panose="02000000000000000000" charset="0"/>
                  <a:cs typeface="Roboto" panose="02000000000000000000" charset="0"/>
                </a:rPr>
                <a:t>text</a:t>
              </a:r>
            </a:p>
          </p:txBody>
        </p:sp>
      </p:grpSp>
      <p:graphicFrame>
        <p:nvGraphicFramePr>
          <p:cNvPr id="41" name="Diagram 18"/>
          <p:cNvGraphicFramePr/>
          <p:nvPr/>
        </p:nvGraphicFramePr>
        <p:xfrm>
          <a:off x="3378835" y="25878790"/>
          <a:ext cx="9185275" cy="5979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2" name="Táblázat 63"/>
          <p:cNvGraphicFramePr>
            <a:graphicFrameLocks noGrp="1"/>
          </p:cNvGraphicFramePr>
          <p:nvPr/>
        </p:nvGraphicFramePr>
        <p:xfrm>
          <a:off x="16126460" y="27181175"/>
          <a:ext cx="9898380" cy="45085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474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45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45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45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01700">
                <a:tc>
                  <a:txBody>
                    <a:bodyPr/>
                    <a:lstStyle/>
                    <a:p>
                      <a:pPr algn="l"/>
                      <a:r>
                        <a:rPr lang="hu-HU" sz="3600" dirty="0"/>
                        <a:t>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3600" dirty="0"/>
                        <a:t>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3600" dirty="0"/>
                        <a:t>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3600" dirty="0"/>
                        <a:t>Text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1700">
                <a:tc>
                  <a:txBody>
                    <a:bodyPr/>
                    <a:lstStyle/>
                    <a:p>
                      <a:pPr algn="l"/>
                      <a:r>
                        <a:rPr lang="hu-HU" sz="3600" dirty="0">
                          <a:solidFill>
                            <a:srgbClr val="063369"/>
                          </a:solidFill>
                        </a:rPr>
                        <a:t>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3600" dirty="0">
                          <a:solidFill>
                            <a:srgbClr val="063369"/>
                          </a:solidFill>
                        </a:rPr>
                        <a:t>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3600" dirty="0">
                          <a:solidFill>
                            <a:srgbClr val="063369"/>
                          </a:solidFill>
                        </a:rPr>
                        <a:t>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3600" dirty="0">
                          <a:solidFill>
                            <a:srgbClr val="063369"/>
                          </a:solidFill>
                        </a:rPr>
                        <a:t>text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1700">
                <a:tc>
                  <a:txBody>
                    <a:bodyPr/>
                    <a:lstStyle/>
                    <a:p>
                      <a:pPr algn="l"/>
                      <a:r>
                        <a:rPr lang="hu-HU" sz="3600" dirty="0">
                          <a:solidFill>
                            <a:srgbClr val="063369"/>
                          </a:solidFill>
                        </a:rPr>
                        <a:t>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3600" dirty="0">
                          <a:solidFill>
                            <a:srgbClr val="063369"/>
                          </a:solidFill>
                        </a:rPr>
                        <a:t>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3600" dirty="0">
                          <a:solidFill>
                            <a:srgbClr val="063369"/>
                          </a:solidFill>
                        </a:rPr>
                        <a:t>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3600" dirty="0">
                          <a:solidFill>
                            <a:srgbClr val="063369"/>
                          </a:solidFill>
                        </a:rPr>
                        <a:t>text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1700">
                <a:tc>
                  <a:txBody>
                    <a:bodyPr/>
                    <a:lstStyle/>
                    <a:p>
                      <a:pPr algn="l"/>
                      <a:r>
                        <a:rPr lang="hu-HU" sz="3600" dirty="0">
                          <a:solidFill>
                            <a:srgbClr val="063369"/>
                          </a:solidFill>
                        </a:rPr>
                        <a:t>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3600" dirty="0">
                          <a:solidFill>
                            <a:srgbClr val="063369"/>
                          </a:solidFill>
                        </a:rPr>
                        <a:t>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3600" dirty="0">
                          <a:solidFill>
                            <a:srgbClr val="063369"/>
                          </a:solidFill>
                        </a:rPr>
                        <a:t>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3600" dirty="0">
                          <a:solidFill>
                            <a:srgbClr val="063369"/>
                          </a:solidFill>
                        </a:rPr>
                        <a:t>text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1700">
                <a:tc>
                  <a:txBody>
                    <a:bodyPr/>
                    <a:lstStyle/>
                    <a:p>
                      <a:pPr algn="l"/>
                      <a:r>
                        <a:rPr lang="hu-HU" sz="3600" dirty="0">
                          <a:solidFill>
                            <a:srgbClr val="063369"/>
                          </a:solidFill>
                        </a:rPr>
                        <a:t>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3600" dirty="0">
                          <a:solidFill>
                            <a:srgbClr val="063369"/>
                          </a:solidFill>
                        </a:rPr>
                        <a:t>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3600" dirty="0">
                          <a:solidFill>
                            <a:srgbClr val="063369"/>
                          </a:solidFill>
                        </a:rPr>
                        <a:t>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3600" dirty="0">
                          <a:solidFill>
                            <a:srgbClr val="063369"/>
                          </a:solidFill>
                        </a:rPr>
                        <a:t>text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3" name="Text Box 42"/>
          <p:cNvSpPr txBox="1"/>
          <p:nvPr/>
        </p:nvSpPr>
        <p:spPr>
          <a:xfrm>
            <a:off x="2764790" y="32158305"/>
            <a:ext cx="106324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>
                <a:solidFill>
                  <a:srgbClr val="00B0F0"/>
                </a:solidFill>
                <a:latin typeface="Roboto" panose="02000000000000000000" charset="0"/>
                <a:cs typeface="Roboto" panose="02000000000000000000" charset="0"/>
                <a:sym typeface="+mn-ea"/>
              </a:rPr>
              <a:t>Figure 1</a:t>
            </a:r>
            <a:endParaRPr lang="hu-HU" altLang="en-US" sz="3600"/>
          </a:p>
        </p:txBody>
      </p:sp>
      <p:sp>
        <p:nvSpPr>
          <p:cNvPr id="44" name="Text Box 43"/>
          <p:cNvSpPr txBox="1"/>
          <p:nvPr/>
        </p:nvSpPr>
        <p:spPr>
          <a:xfrm>
            <a:off x="15758795" y="32158305"/>
            <a:ext cx="106324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>
                <a:solidFill>
                  <a:srgbClr val="00B0F0"/>
                </a:solidFill>
                <a:latin typeface="Roboto" panose="02000000000000000000" charset="0"/>
                <a:cs typeface="Roboto" panose="02000000000000000000" charset="0"/>
                <a:sym typeface="+mn-ea"/>
              </a:rPr>
              <a:t>Table 1</a:t>
            </a:r>
            <a:endParaRPr lang="hu-HU" altLang="en-US" sz="3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282</Words>
  <Application>Microsoft Office PowerPoint</Application>
  <PresentationFormat>Egyéni</PresentationFormat>
  <Paragraphs>56</Paragraphs>
  <Slides>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8" baseType="lpstr">
      <vt:lpstr>Arial</vt:lpstr>
      <vt:lpstr>Bebas Neue Bold</vt:lpstr>
      <vt:lpstr>Bebas Neue Light</vt:lpstr>
      <vt:lpstr>Calibri</vt:lpstr>
      <vt:lpstr>Calibri Light</vt:lpstr>
      <vt:lpstr>Roboto</vt:lpstr>
      <vt:lpstr>Office Theme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Sztereo</dc:creator>
  <cp:lastModifiedBy>Eszter Kovács</cp:lastModifiedBy>
  <cp:revision>2</cp:revision>
  <dcterms:created xsi:type="dcterms:W3CDTF">2021-08-30T14:07:51Z</dcterms:created>
  <dcterms:modified xsi:type="dcterms:W3CDTF">2023-02-28T14:48:45Z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1033-11.2.0.10223</vt:lpwstr>
  </property>
</Properties>
</file>