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"/>
  </p:notesMasterIdLst>
  <p:sldIdLst>
    <p:sldId id="262" r:id="rId2"/>
  </p:sldIdLst>
  <p:sldSz cx="37463413" cy="21067713"/>
  <p:notesSz cx="6858000" cy="9144000"/>
  <p:defaultTextStyle>
    <a:defPPr>
      <a:defRPr lang="en-US"/>
    </a:defPPr>
    <a:lvl1pPr marL="0" algn="l" defTabSz="167259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1pPr>
    <a:lvl2pPr marL="1672590" algn="l" defTabSz="167259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2pPr>
    <a:lvl3pPr marL="3344545" algn="l" defTabSz="167259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3pPr>
    <a:lvl4pPr marL="5017135" algn="l" defTabSz="167259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4pPr>
    <a:lvl5pPr marL="6689090" algn="l" defTabSz="167259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5pPr>
    <a:lvl6pPr marL="8361680" algn="l" defTabSz="167259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6pPr>
    <a:lvl7pPr marL="10033635" algn="l" defTabSz="167259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7pPr>
    <a:lvl8pPr marL="11706225" algn="l" defTabSz="167259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8pPr>
    <a:lvl9pPr marL="13378180" algn="l" defTabSz="167259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69">
          <p15:clr>
            <a:srgbClr val="A4A3A4"/>
          </p15:clr>
        </p15:guide>
        <p15:guide id="2" pos="118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3B6D"/>
    <a:srgbClr val="E3EBD2"/>
    <a:srgbClr val="154E6D"/>
    <a:srgbClr val="063369"/>
    <a:srgbClr val="9EC9EB"/>
    <a:srgbClr val="61B7DA"/>
    <a:srgbClr val="000000"/>
    <a:srgbClr val="3E261C"/>
    <a:srgbClr val="3FC3E3"/>
    <a:srgbClr val="E500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3"/>
    <p:restoredTop sz="93792" autoAdjust="0"/>
  </p:normalViewPr>
  <p:slideViewPr>
    <p:cSldViewPr snapToGrid="0" snapToObjects="1">
      <p:cViewPr varScale="1">
        <p:scale>
          <a:sx n="27" d="100"/>
          <a:sy n="27" d="100"/>
        </p:scale>
        <p:origin x="682" y="53"/>
      </p:cViewPr>
      <p:guideLst>
        <p:guide orient="horz" pos="6669"/>
        <p:guide pos="118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860" b="0" i="0" u="none" strike="noStrike" kern="1200" spc="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860" b="0" i="0" u="none" strike="noStrike" kern="1200" spc="0" baseline="0">
              <a:solidFill>
                <a:schemeClr val="accent3"/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1. adatsor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Munka1!$A$2:$A$5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Munka1!$B$2:$B$5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5A-40F2-9DB1-8BE995574CA0}"/>
            </c:ext>
          </c:extLst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2. adatsor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Munka1!$A$2:$A$5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Munka1!$C$2:$C$5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5A-40F2-9DB1-8BE995574CA0}"/>
            </c:ext>
          </c:extLst>
        </c:ser>
        <c:ser>
          <c:idx val="2"/>
          <c:order val="2"/>
          <c:tx>
            <c:strRef>
              <c:f>Munka1!$D$1</c:f>
              <c:strCache>
                <c:ptCount val="1"/>
                <c:pt idx="0">
                  <c:v>3. adatsor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Munka1!$A$2:$A$5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Munka1!$D$2:$D$5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5A-40F2-9DB1-8BE995574C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8131560"/>
        <c:axId val="328129264"/>
      </c:barChart>
      <c:catAx>
        <c:axId val="328131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195" b="0" i="0" u="none" strike="noStrike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28129264"/>
        <c:crosses val="autoZero"/>
        <c:auto val="1"/>
        <c:lblAlgn val="ctr"/>
        <c:lblOffset val="100"/>
        <c:noMultiLvlLbl val="0"/>
      </c:catAx>
      <c:valAx>
        <c:axId val="328129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195" b="0" i="0" u="none" strike="noStrike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28131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195" b="0" i="0" u="none" strike="noStrike" kern="1200" baseline="0">
              <a:solidFill>
                <a:schemeClr val="accent3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>
          <a:solidFill>
            <a:schemeClr val="accent3"/>
          </a:solidFill>
        </a:defRPr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CE572-273E-E342-BA57-1D3E455AA8F7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85498-A554-1A45-BAB3-DC74E4AD611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67259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1pPr>
    <a:lvl2pPr marL="1672590" algn="l" defTabSz="167259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2pPr>
    <a:lvl3pPr marL="3344545" algn="l" defTabSz="167259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3pPr>
    <a:lvl4pPr marL="5017135" algn="l" defTabSz="167259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4pPr>
    <a:lvl5pPr marL="6689090" algn="l" defTabSz="167259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5pPr>
    <a:lvl6pPr marL="8361680" algn="l" defTabSz="167259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6pPr>
    <a:lvl7pPr marL="10033635" algn="l" defTabSz="167259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7pPr>
    <a:lvl8pPr marL="11706225" algn="l" defTabSz="167259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8pPr>
    <a:lvl9pPr marL="13378180" algn="l" defTabSz="167259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9A05F-9442-1B4B-8130-ABC0D5C36496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2891" y="3447839"/>
            <a:ext cx="28097321" cy="7334575"/>
          </a:xfrm>
        </p:spPr>
        <p:txBody>
          <a:bodyPr anchor="b"/>
          <a:lstStyle>
            <a:lvl1pPr algn="ctr">
              <a:defRPr sz="138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2891" y="11065263"/>
            <a:ext cx="28097321" cy="5086409"/>
          </a:xfrm>
        </p:spPr>
        <p:txBody>
          <a:bodyPr/>
          <a:lstStyle>
            <a:lvl1pPr marL="0" indent="0" algn="ctr">
              <a:buNone/>
              <a:defRPr sz="5530"/>
            </a:lvl1pPr>
            <a:lvl2pPr marL="1053465" indent="0" algn="ctr">
              <a:buNone/>
              <a:defRPr sz="4610"/>
            </a:lvl2pPr>
            <a:lvl3pPr marL="2106930" indent="0" algn="ctr">
              <a:buNone/>
              <a:defRPr sz="4145"/>
            </a:lvl3pPr>
            <a:lvl4pPr marL="3160395" indent="0" algn="ctr">
              <a:buNone/>
              <a:defRPr sz="3685"/>
            </a:lvl4pPr>
            <a:lvl5pPr marL="4213225" indent="0" algn="ctr">
              <a:buNone/>
              <a:defRPr sz="3685"/>
            </a:lvl5pPr>
            <a:lvl6pPr marL="5266690" indent="0" algn="ctr">
              <a:buNone/>
              <a:defRPr sz="3685"/>
            </a:lvl6pPr>
            <a:lvl7pPr marL="6320155" indent="0" algn="ctr">
              <a:buNone/>
              <a:defRPr sz="3685"/>
            </a:lvl7pPr>
            <a:lvl8pPr marL="7373620" indent="0" algn="ctr">
              <a:buNone/>
              <a:defRPr sz="3685"/>
            </a:lvl8pPr>
            <a:lvl9pPr marL="8427085" indent="0" algn="ctr">
              <a:buNone/>
              <a:defRPr sz="3685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0B0F-9636-924A-A631-849AF9D445A9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945A-5961-9346-B610-D79FD44E38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0B0F-9636-924A-A631-849AF9D445A9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945A-5961-9346-B610-D79FD44E38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160744" y="843674"/>
            <a:ext cx="8429196" cy="179755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73155" y="843674"/>
            <a:ext cx="24798938" cy="179755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0B0F-9636-924A-A631-849AF9D445A9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945A-5961-9346-B610-D79FD44E38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0B0F-9636-924A-A631-849AF9D445A9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945A-5961-9346-B610-D79FD44E38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082" y="5252221"/>
            <a:ext cx="32311919" cy="8763450"/>
          </a:xfrm>
        </p:spPr>
        <p:txBody>
          <a:bodyPr anchor="b"/>
          <a:lstStyle>
            <a:lvl1pPr>
              <a:defRPr sz="138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6082" y="14098575"/>
            <a:ext cx="32311919" cy="4608491"/>
          </a:xfrm>
        </p:spPr>
        <p:txBody>
          <a:bodyPr/>
          <a:lstStyle>
            <a:lvl1pPr marL="0" indent="0">
              <a:buNone/>
              <a:defRPr sz="5530">
                <a:solidFill>
                  <a:schemeClr val="tx1">
                    <a:tint val="75000"/>
                  </a:schemeClr>
                </a:solidFill>
              </a:defRPr>
            </a:lvl1pPr>
            <a:lvl2pPr marL="1053465" indent="0">
              <a:buNone/>
              <a:defRPr sz="4610">
                <a:solidFill>
                  <a:schemeClr val="tx1">
                    <a:tint val="75000"/>
                  </a:schemeClr>
                </a:solidFill>
              </a:defRPr>
            </a:lvl2pPr>
            <a:lvl3pPr marL="2106930" indent="0">
              <a:buNone/>
              <a:defRPr sz="4145">
                <a:solidFill>
                  <a:schemeClr val="tx1">
                    <a:tint val="75000"/>
                  </a:schemeClr>
                </a:solidFill>
              </a:defRPr>
            </a:lvl3pPr>
            <a:lvl4pPr marL="3160395" indent="0">
              <a:buNone/>
              <a:defRPr sz="3685">
                <a:solidFill>
                  <a:schemeClr val="tx1">
                    <a:tint val="75000"/>
                  </a:schemeClr>
                </a:solidFill>
              </a:defRPr>
            </a:lvl4pPr>
            <a:lvl5pPr marL="4213225" indent="0">
              <a:buNone/>
              <a:defRPr sz="3685">
                <a:solidFill>
                  <a:schemeClr val="tx1">
                    <a:tint val="75000"/>
                  </a:schemeClr>
                </a:solidFill>
              </a:defRPr>
            </a:lvl5pPr>
            <a:lvl6pPr marL="5266690" indent="0">
              <a:buNone/>
              <a:defRPr sz="3685">
                <a:solidFill>
                  <a:schemeClr val="tx1">
                    <a:tint val="75000"/>
                  </a:schemeClr>
                </a:solidFill>
              </a:defRPr>
            </a:lvl6pPr>
            <a:lvl7pPr marL="6320155" indent="0">
              <a:buNone/>
              <a:defRPr sz="3685">
                <a:solidFill>
                  <a:schemeClr val="tx1">
                    <a:tint val="75000"/>
                  </a:schemeClr>
                </a:solidFill>
              </a:defRPr>
            </a:lvl7pPr>
            <a:lvl8pPr marL="7373620" indent="0">
              <a:buNone/>
              <a:defRPr sz="3685">
                <a:solidFill>
                  <a:schemeClr val="tx1">
                    <a:tint val="75000"/>
                  </a:schemeClr>
                </a:solidFill>
              </a:defRPr>
            </a:lvl8pPr>
            <a:lvl9pPr marL="8427085" indent="0">
              <a:buNone/>
              <a:defRPr sz="36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0B0F-9636-924A-A631-849AF9D445A9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945A-5961-9346-B610-D79FD44E38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73159" y="4915727"/>
            <a:ext cx="16521225" cy="139035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068719" y="4915727"/>
            <a:ext cx="16521225" cy="139035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0B0F-9636-924A-A631-849AF9D445A9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945A-5961-9346-B610-D79FD44E38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0471" y="1121646"/>
            <a:ext cx="32311919" cy="407205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0471" y="5164439"/>
            <a:ext cx="15848643" cy="2531012"/>
          </a:xfrm>
        </p:spPr>
        <p:txBody>
          <a:bodyPr anchor="b"/>
          <a:lstStyle>
            <a:lvl1pPr marL="0" indent="0">
              <a:buNone/>
              <a:defRPr sz="5530" b="1"/>
            </a:lvl1pPr>
            <a:lvl2pPr marL="1053465" indent="0">
              <a:buNone/>
              <a:defRPr sz="4610" b="1"/>
            </a:lvl2pPr>
            <a:lvl3pPr marL="2106930" indent="0">
              <a:buNone/>
              <a:defRPr sz="4145" b="1"/>
            </a:lvl3pPr>
            <a:lvl4pPr marL="3160395" indent="0">
              <a:buNone/>
              <a:defRPr sz="3685" b="1"/>
            </a:lvl4pPr>
            <a:lvl5pPr marL="4213225" indent="0">
              <a:buNone/>
              <a:defRPr sz="3685" b="1"/>
            </a:lvl5pPr>
            <a:lvl6pPr marL="5266690" indent="0">
              <a:buNone/>
              <a:defRPr sz="3685" b="1"/>
            </a:lvl6pPr>
            <a:lvl7pPr marL="6320155" indent="0">
              <a:buNone/>
              <a:defRPr sz="3685" b="1"/>
            </a:lvl7pPr>
            <a:lvl8pPr marL="7373620" indent="0">
              <a:buNone/>
              <a:defRPr sz="3685" b="1"/>
            </a:lvl8pPr>
            <a:lvl9pPr marL="8427085" indent="0">
              <a:buNone/>
              <a:defRPr sz="368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0471" y="7695452"/>
            <a:ext cx="15848643" cy="113188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965693" y="5164439"/>
            <a:ext cx="15926695" cy="2531012"/>
          </a:xfrm>
        </p:spPr>
        <p:txBody>
          <a:bodyPr anchor="b"/>
          <a:lstStyle>
            <a:lvl1pPr marL="0" indent="0">
              <a:buNone/>
              <a:defRPr sz="5530" b="1"/>
            </a:lvl1pPr>
            <a:lvl2pPr marL="1053465" indent="0">
              <a:buNone/>
              <a:defRPr sz="4610" b="1"/>
            </a:lvl2pPr>
            <a:lvl3pPr marL="2106930" indent="0">
              <a:buNone/>
              <a:defRPr sz="4145" b="1"/>
            </a:lvl3pPr>
            <a:lvl4pPr marL="3160395" indent="0">
              <a:buNone/>
              <a:defRPr sz="3685" b="1"/>
            </a:lvl4pPr>
            <a:lvl5pPr marL="4213225" indent="0">
              <a:buNone/>
              <a:defRPr sz="3685" b="1"/>
            </a:lvl5pPr>
            <a:lvl6pPr marL="5266690" indent="0">
              <a:buNone/>
              <a:defRPr sz="3685" b="1"/>
            </a:lvl6pPr>
            <a:lvl7pPr marL="6320155" indent="0">
              <a:buNone/>
              <a:defRPr sz="3685" b="1"/>
            </a:lvl7pPr>
            <a:lvl8pPr marL="7373620" indent="0">
              <a:buNone/>
              <a:defRPr sz="3685" b="1"/>
            </a:lvl8pPr>
            <a:lvl9pPr marL="8427085" indent="0">
              <a:buNone/>
              <a:defRPr sz="368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965693" y="7695452"/>
            <a:ext cx="15926695" cy="113188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0B0F-9636-924A-A631-849AF9D445A9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945A-5961-9346-B610-D79FD44E38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0B0F-9636-924A-A631-849AF9D445A9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945A-5961-9346-B610-D79FD44E38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0B0F-9636-924A-A631-849AF9D445A9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945A-5961-9346-B610-D79FD44E38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0471" y="1404493"/>
            <a:ext cx="12082823" cy="4915726"/>
          </a:xfrm>
        </p:spPr>
        <p:txBody>
          <a:bodyPr anchor="b"/>
          <a:lstStyle>
            <a:lvl1pPr>
              <a:defRPr sz="7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6695" y="3033317"/>
            <a:ext cx="18965692" cy="14971505"/>
          </a:xfrm>
        </p:spPr>
        <p:txBody>
          <a:bodyPr/>
          <a:lstStyle>
            <a:lvl1pPr>
              <a:defRPr sz="7375"/>
            </a:lvl1pPr>
            <a:lvl2pPr>
              <a:defRPr sz="6450"/>
            </a:lvl2pPr>
            <a:lvl3pPr>
              <a:defRPr sz="5530"/>
            </a:lvl3pPr>
            <a:lvl4pPr>
              <a:defRPr sz="4610"/>
            </a:lvl4pPr>
            <a:lvl5pPr>
              <a:defRPr sz="4610"/>
            </a:lvl5pPr>
            <a:lvl6pPr>
              <a:defRPr sz="4610"/>
            </a:lvl6pPr>
            <a:lvl7pPr>
              <a:defRPr sz="4610"/>
            </a:lvl7pPr>
            <a:lvl8pPr>
              <a:defRPr sz="4610"/>
            </a:lvl8pPr>
            <a:lvl9pPr>
              <a:defRPr sz="461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0471" y="6320220"/>
            <a:ext cx="12082823" cy="11708987"/>
          </a:xfrm>
        </p:spPr>
        <p:txBody>
          <a:bodyPr/>
          <a:lstStyle>
            <a:lvl1pPr marL="0" indent="0">
              <a:buNone/>
              <a:defRPr sz="3685"/>
            </a:lvl1pPr>
            <a:lvl2pPr marL="1053465" indent="0">
              <a:buNone/>
              <a:defRPr sz="3225"/>
            </a:lvl2pPr>
            <a:lvl3pPr marL="2106930" indent="0">
              <a:buNone/>
              <a:defRPr sz="2765"/>
            </a:lvl3pPr>
            <a:lvl4pPr marL="3160395" indent="0">
              <a:buNone/>
              <a:defRPr sz="2305"/>
            </a:lvl4pPr>
            <a:lvl5pPr marL="4213225" indent="0">
              <a:buNone/>
              <a:defRPr sz="2305"/>
            </a:lvl5pPr>
            <a:lvl6pPr marL="5266690" indent="0">
              <a:buNone/>
              <a:defRPr sz="2305"/>
            </a:lvl6pPr>
            <a:lvl7pPr marL="6320155" indent="0">
              <a:buNone/>
              <a:defRPr sz="2305"/>
            </a:lvl7pPr>
            <a:lvl8pPr marL="7373620" indent="0">
              <a:buNone/>
              <a:defRPr sz="2305"/>
            </a:lvl8pPr>
            <a:lvl9pPr marL="8427085" indent="0">
              <a:buNone/>
              <a:defRPr sz="230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0B0F-9636-924A-A631-849AF9D445A9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945A-5961-9346-B610-D79FD44E38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0471" y="1404493"/>
            <a:ext cx="12082823" cy="4915726"/>
          </a:xfrm>
        </p:spPr>
        <p:txBody>
          <a:bodyPr anchor="b"/>
          <a:lstStyle>
            <a:lvl1pPr>
              <a:defRPr sz="7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926695" y="3033317"/>
            <a:ext cx="18965692" cy="14971505"/>
          </a:xfrm>
        </p:spPr>
        <p:txBody>
          <a:bodyPr/>
          <a:lstStyle>
            <a:lvl1pPr marL="0" indent="0">
              <a:buNone/>
              <a:defRPr sz="7375"/>
            </a:lvl1pPr>
            <a:lvl2pPr marL="1053465" indent="0">
              <a:buNone/>
              <a:defRPr sz="6450"/>
            </a:lvl2pPr>
            <a:lvl3pPr marL="2106930" indent="0">
              <a:buNone/>
              <a:defRPr sz="5530"/>
            </a:lvl3pPr>
            <a:lvl4pPr marL="3160395" indent="0">
              <a:buNone/>
              <a:defRPr sz="4610"/>
            </a:lvl4pPr>
            <a:lvl5pPr marL="4213225" indent="0">
              <a:buNone/>
              <a:defRPr sz="4610"/>
            </a:lvl5pPr>
            <a:lvl6pPr marL="5266690" indent="0">
              <a:buNone/>
              <a:defRPr sz="4610"/>
            </a:lvl6pPr>
            <a:lvl7pPr marL="6320155" indent="0">
              <a:buNone/>
              <a:defRPr sz="4610"/>
            </a:lvl7pPr>
            <a:lvl8pPr marL="7373620" indent="0">
              <a:buNone/>
              <a:defRPr sz="4610"/>
            </a:lvl8pPr>
            <a:lvl9pPr marL="8427085" indent="0">
              <a:buNone/>
              <a:defRPr sz="461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0471" y="6320220"/>
            <a:ext cx="12082823" cy="11708987"/>
          </a:xfrm>
        </p:spPr>
        <p:txBody>
          <a:bodyPr/>
          <a:lstStyle>
            <a:lvl1pPr marL="0" indent="0">
              <a:buNone/>
              <a:defRPr sz="3685"/>
            </a:lvl1pPr>
            <a:lvl2pPr marL="1053465" indent="0">
              <a:buNone/>
              <a:defRPr sz="3225"/>
            </a:lvl2pPr>
            <a:lvl3pPr marL="2106930" indent="0">
              <a:buNone/>
              <a:defRPr sz="2765"/>
            </a:lvl3pPr>
            <a:lvl4pPr marL="3160395" indent="0">
              <a:buNone/>
              <a:defRPr sz="2305"/>
            </a:lvl4pPr>
            <a:lvl5pPr marL="4213225" indent="0">
              <a:buNone/>
              <a:defRPr sz="2305"/>
            </a:lvl5pPr>
            <a:lvl6pPr marL="5266690" indent="0">
              <a:buNone/>
              <a:defRPr sz="2305"/>
            </a:lvl6pPr>
            <a:lvl7pPr marL="6320155" indent="0">
              <a:buNone/>
              <a:defRPr sz="2305"/>
            </a:lvl7pPr>
            <a:lvl8pPr marL="7373620" indent="0">
              <a:buNone/>
              <a:defRPr sz="2305"/>
            </a:lvl8pPr>
            <a:lvl9pPr marL="8427085" indent="0">
              <a:buNone/>
              <a:defRPr sz="230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0B0F-9636-924A-A631-849AF9D445A9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945A-5961-9346-B610-D79FD44E38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1873155" y="843675"/>
            <a:ext cx="33716786" cy="351123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1873155" y="4915727"/>
            <a:ext cx="33716786" cy="13903507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1873159" y="19184984"/>
            <a:ext cx="8741389" cy="1463014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4300"/>
            </a:lvl1pPr>
          </a:lstStyle>
          <a:p>
            <a:fld id="{5CE70B0F-9636-924A-A631-849AF9D445A9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12799895" y="19184984"/>
            <a:ext cx="11863313" cy="1463014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4300"/>
            </a:lvl1pPr>
          </a:lstStyle>
          <a:p>
            <a:endParaRPr lang="en-US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26848555" y="19184984"/>
            <a:ext cx="8741389" cy="1463014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4300"/>
            </a:lvl1pPr>
          </a:lstStyle>
          <a:p>
            <a:fld id="{FB9F945A-5961-9346-B610-D79FD44E388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28092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15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53465" lvl="0" indent="-1053465" algn="l" defTabSz="2809240" eaLnBrk="1" fontAlgn="base" latinLnBrk="0" hangingPunct="1">
        <a:lnSpc>
          <a:spcPct val="100000"/>
        </a:lnSpc>
        <a:spcBef>
          <a:spcPts val="305"/>
        </a:spcBef>
        <a:spcAft>
          <a:spcPct val="0"/>
        </a:spcAft>
        <a:buChar char="•"/>
        <a:defRPr sz="983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2282190" lvl="1" indent="-877570" algn="l" defTabSz="2809240" eaLnBrk="1" fontAlgn="base" latinLnBrk="0" hangingPunct="1">
        <a:lnSpc>
          <a:spcPct val="100000"/>
        </a:lnSpc>
        <a:spcBef>
          <a:spcPts val="305"/>
        </a:spcBef>
        <a:spcAft>
          <a:spcPct val="0"/>
        </a:spcAft>
        <a:buChar char="–"/>
        <a:defRPr sz="8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3511550" lvl="2" indent="-702310" algn="l" defTabSz="2809240" eaLnBrk="1" fontAlgn="base" latinLnBrk="0" hangingPunct="1">
        <a:lnSpc>
          <a:spcPct val="100000"/>
        </a:lnSpc>
        <a:spcBef>
          <a:spcPts val="305"/>
        </a:spcBef>
        <a:spcAft>
          <a:spcPct val="0"/>
        </a:spcAft>
        <a:buChar char="•"/>
        <a:defRPr sz="737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4915535" lvl="3" indent="-702310" algn="l" defTabSz="2809240" eaLnBrk="1" fontAlgn="base" latinLnBrk="0" hangingPunct="1">
        <a:lnSpc>
          <a:spcPct val="100000"/>
        </a:lnSpc>
        <a:spcBef>
          <a:spcPts val="305"/>
        </a:spcBef>
        <a:spcAft>
          <a:spcPct val="0"/>
        </a:spcAft>
        <a:buChar char="–"/>
        <a:defRPr sz="614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6320155" lvl="4" indent="-702310" algn="l" defTabSz="2809240" eaLnBrk="1" fontAlgn="base" latinLnBrk="0" hangingPunct="1">
        <a:lnSpc>
          <a:spcPct val="100000"/>
        </a:lnSpc>
        <a:spcBef>
          <a:spcPts val="305"/>
        </a:spcBef>
        <a:spcAft>
          <a:spcPct val="0"/>
        </a:spcAft>
        <a:buChar char="»"/>
        <a:defRPr sz="614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7724775" lvl="5" indent="-702310" algn="l" defTabSz="2809240" eaLnBrk="1" fontAlgn="base" latinLnBrk="0" hangingPunct="1">
        <a:lnSpc>
          <a:spcPct val="100000"/>
        </a:lnSpc>
        <a:spcBef>
          <a:spcPts val="305"/>
        </a:spcBef>
        <a:spcAft>
          <a:spcPct val="0"/>
        </a:spcAft>
        <a:buChar char="»"/>
        <a:defRPr sz="614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9129395" lvl="6" indent="-702310" algn="l" defTabSz="2809240" eaLnBrk="1" fontAlgn="base" latinLnBrk="0" hangingPunct="1">
        <a:lnSpc>
          <a:spcPct val="100000"/>
        </a:lnSpc>
        <a:spcBef>
          <a:spcPts val="305"/>
        </a:spcBef>
        <a:spcAft>
          <a:spcPct val="0"/>
        </a:spcAft>
        <a:buChar char="»"/>
        <a:defRPr sz="614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0534015" lvl="7" indent="-702310" algn="l" defTabSz="2809240" eaLnBrk="1" fontAlgn="base" latinLnBrk="0" hangingPunct="1">
        <a:lnSpc>
          <a:spcPct val="100000"/>
        </a:lnSpc>
        <a:spcBef>
          <a:spcPts val="305"/>
        </a:spcBef>
        <a:spcAft>
          <a:spcPct val="0"/>
        </a:spcAft>
        <a:buChar char="»"/>
        <a:defRPr sz="614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1938000" lvl="8" indent="-702310" algn="l" defTabSz="2809240" eaLnBrk="1" fontAlgn="base" latinLnBrk="0" hangingPunct="1">
        <a:lnSpc>
          <a:spcPct val="100000"/>
        </a:lnSpc>
        <a:spcBef>
          <a:spcPts val="305"/>
        </a:spcBef>
        <a:spcAft>
          <a:spcPct val="0"/>
        </a:spcAft>
        <a:buChar char="»"/>
        <a:defRPr sz="614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28092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553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404620" lvl="1" indent="0" algn="l" defTabSz="28092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2809240" lvl="2" indent="0" algn="l" defTabSz="28092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4213225" lvl="3" indent="0" algn="l" defTabSz="28092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5617845" lvl="4" indent="0" algn="l" defTabSz="28092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7022465" lvl="5" indent="0" algn="l" defTabSz="28092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8427085" lvl="6" indent="0" algn="l" defTabSz="28092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9831705" lvl="7" indent="0" algn="l" defTabSz="28092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11235690" lvl="8" indent="0" algn="l" defTabSz="28092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>
            <a:extLst>
              <a:ext uri="{FF2B5EF4-FFF2-40B4-BE49-F238E27FC236}">
                <a16:creationId xmlns:a16="http://schemas.microsoft.com/office/drawing/2014/main" id="{38279596-4546-87F3-B085-C3648A8990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0868" y="-15240"/>
            <a:ext cx="37560787" cy="21082954"/>
          </a:xfrm>
          <a:prstGeom prst="rect">
            <a:avLst/>
          </a:prstGeom>
        </p:spPr>
      </p:pic>
      <p:sp>
        <p:nvSpPr>
          <p:cNvPr id="81" name="Text Box 142"/>
          <p:cNvSpPr txBox="1">
            <a:spLocks noChangeArrowheads="1"/>
          </p:cNvSpPr>
          <p:nvPr/>
        </p:nvSpPr>
        <p:spPr bwMode="auto">
          <a:xfrm>
            <a:off x="11818834" y="18612850"/>
            <a:ext cx="281428" cy="389110"/>
          </a:xfrm>
          <a:prstGeom prst="rect">
            <a:avLst/>
          </a:prstGeom>
          <a:noFill/>
          <a:ln>
            <a:noFill/>
          </a:ln>
        </p:spPr>
        <p:txBody>
          <a:bodyPr wrap="none" lIns="139321" tIns="69659" rIns="139321" bIns="69659">
            <a:spAutoFit/>
          </a:bodyPr>
          <a:lstStyle>
            <a:lvl1pPr defTabSz="339725" eaLnBrk="0" hangingPunct="0">
              <a:defRPr sz="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  <a:cs typeface="MS PGothic" panose="020B0600070205080204" charset="-128"/>
              </a:defRPr>
            </a:lvl1pPr>
            <a:lvl2pPr marL="742950" indent="-285750" defTabSz="339725" eaLnBrk="0" hangingPunct="0">
              <a:defRPr sz="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2pPr>
            <a:lvl3pPr marL="1143000" indent="-228600" defTabSz="339725" eaLnBrk="0" hangingPunct="0">
              <a:defRPr sz="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3pPr>
            <a:lvl4pPr marL="1600200" indent="-228600" defTabSz="339725" eaLnBrk="0" hangingPunct="0">
              <a:defRPr sz="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4pPr>
            <a:lvl5pPr marL="2057400" indent="-228600" defTabSz="339725" eaLnBrk="0" hangingPunct="0">
              <a:defRPr sz="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5pPr>
            <a:lvl6pPr marL="25146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6pPr>
            <a:lvl7pPr marL="29718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7pPr>
            <a:lvl8pPr marL="34290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8pPr>
            <a:lvl9pPr marL="38862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9pPr>
          </a:lstStyle>
          <a:p>
            <a:pPr eaLnBrk="1" hangingPunct="1"/>
            <a:endParaRPr lang="en-US" sz="1600"/>
          </a:p>
        </p:txBody>
      </p:sp>
      <p:sp>
        <p:nvSpPr>
          <p:cNvPr id="11" name="Title 1"/>
          <p:cNvSpPr>
            <a:spLocks noGrp="1"/>
          </p:cNvSpPr>
          <p:nvPr/>
        </p:nvSpPr>
        <p:spPr>
          <a:xfrm>
            <a:off x="9715500" y="642726"/>
            <a:ext cx="18414682" cy="2004695"/>
          </a:xfrm>
          <a:prstGeom prst="rect">
            <a:avLst/>
          </a:prstGeom>
        </p:spPr>
        <p:txBody>
          <a:bodyPr vert="horz" lIns="334460" tIns="167230" rIns="334460" bIns="167230" rtlCol="0" anchor="ctr">
            <a:normAutofit fontScale="72500" lnSpcReduction="20000"/>
          </a:bodyPr>
          <a:lstStyle>
            <a:lvl1pPr algn="ctr" defTabSz="1672590" rtl="0" eaLnBrk="1" latinLnBrk="0" hangingPunct="1">
              <a:spcBef>
                <a:spcPct val="0"/>
              </a:spcBef>
              <a:buNone/>
              <a:defRPr sz="16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altLang="en-US" sz="16100" dirty="0" err="1">
                <a:solidFill>
                  <a:srgbClr val="E3EBD2"/>
                </a:solidFill>
                <a:latin typeface="Bebas Neue" panose="020B0606020202050201" pitchFamily="34" charset="-18"/>
                <a:ea typeface="Roboto" panose="02000000000000000000" pitchFamily="2" charset="0"/>
                <a:cs typeface="Comfortaa" panose="020F0603070200060003" charset="0"/>
              </a:rPr>
              <a:t>Title</a:t>
            </a:r>
            <a:r>
              <a:rPr lang="hu-HU" altLang="en-US" sz="16100" dirty="0">
                <a:solidFill>
                  <a:srgbClr val="E3EBD2"/>
                </a:solidFill>
                <a:latin typeface="Bebas Neue" panose="020B0606020202050201" pitchFamily="34" charset="-18"/>
                <a:ea typeface="Roboto" panose="02000000000000000000" pitchFamily="2" charset="0"/>
                <a:cs typeface="Comfortaa" panose="020F0603070200060003" charset="0"/>
              </a:rPr>
              <a:t> </a:t>
            </a:r>
          </a:p>
        </p:txBody>
      </p:sp>
      <p:sp>
        <p:nvSpPr>
          <p:cNvPr id="12" name="Title 1"/>
          <p:cNvSpPr>
            <a:spLocks noGrp="1"/>
          </p:cNvSpPr>
          <p:nvPr/>
        </p:nvSpPr>
        <p:spPr>
          <a:xfrm>
            <a:off x="9715500" y="1585109"/>
            <a:ext cx="21568092" cy="2100854"/>
          </a:xfrm>
          <a:prstGeom prst="rect">
            <a:avLst/>
          </a:prstGeom>
        </p:spPr>
        <p:txBody>
          <a:bodyPr vert="horz" lIns="334460" tIns="167230" rIns="334460" bIns="167230" rtlCol="0" anchor="ctr">
            <a:normAutofit/>
          </a:bodyPr>
          <a:lstStyle>
            <a:lvl1pPr algn="ctr" defTabSz="1672590" rtl="0" eaLnBrk="1" latinLnBrk="0" hangingPunct="1">
              <a:spcBef>
                <a:spcPct val="0"/>
              </a:spcBef>
              <a:buNone/>
              <a:defRPr sz="16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5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omfortaa" panose="020F0603070200060003" charset="0"/>
              </a:rPr>
              <a:t>Author </a:t>
            </a:r>
            <a:r>
              <a:rPr lang="hu-HU" altLang="en-US" sz="5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omfortaa" panose="020F0603070200060003" charset="0"/>
              </a:rPr>
              <a:t>n</a:t>
            </a:r>
            <a:r>
              <a:rPr lang="en-US" altLang="en-US" sz="54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omfortaa" panose="020F0603070200060003" charset="0"/>
              </a:rPr>
              <a:t>ames</a:t>
            </a:r>
            <a:r>
              <a:rPr lang="hu-HU" altLang="en-US" sz="5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omfortaa" panose="020F0603070200060003" charset="0"/>
              </a:rPr>
              <a:t>, </a:t>
            </a:r>
            <a:r>
              <a:rPr lang="hu-HU" altLang="en-US" sz="54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omfortaa" panose="020F0603070200060003" charset="0"/>
              </a:rPr>
              <a:t>Institution</a:t>
            </a:r>
            <a:r>
              <a:rPr lang="hu-HU" altLang="en-US" sz="5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omfortaa" panose="020F0603070200060003" charset="0"/>
              </a:rPr>
              <a:t>, </a:t>
            </a:r>
            <a:r>
              <a:rPr lang="en-US" altLang="en-US" sz="5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omfortaa" panose="020F0603070200060003" charset="0"/>
              </a:rPr>
              <a:t>University or Department </a:t>
            </a:r>
            <a:r>
              <a:rPr lang="hu-HU" altLang="en-US" sz="5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omfortaa" panose="020F0603070200060003" charset="0"/>
              </a:rPr>
              <a:t>n</a:t>
            </a:r>
            <a:r>
              <a:rPr lang="en-US" altLang="en-US" sz="54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omfortaa" panose="020F0603070200060003" charset="0"/>
              </a:rPr>
              <a:t>ames</a:t>
            </a:r>
            <a:r>
              <a:rPr lang="en-US" altLang="en-US" sz="5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omfortaa" panose="020F0603070200060003" charset="0"/>
              </a:rPr>
              <a:t> </a:t>
            </a:r>
            <a:endParaRPr lang="hu-HU" altLang="en-US" sz="54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Comfortaa" panose="020F0603070200060003" charset="0"/>
            </a:endParaRPr>
          </a:p>
        </p:txBody>
      </p:sp>
      <p:sp>
        <p:nvSpPr>
          <p:cNvPr id="23" name="TextBox 28">
            <a:hlinkClick r:id="rId4" action="ppaction://hlinksldjump"/>
          </p:cNvPr>
          <p:cNvSpPr txBox="1"/>
          <p:nvPr/>
        </p:nvSpPr>
        <p:spPr>
          <a:xfrm>
            <a:off x="26915110" y="11718290"/>
            <a:ext cx="6049645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2809240"/>
            <a:r>
              <a:rPr lang="hu-HU" altLang="en-US" sz="5400" b="1" dirty="0" err="1">
                <a:solidFill>
                  <a:srgbClr val="233B6D"/>
                </a:solidFill>
                <a:latin typeface="Bebas Neue" panose="020B0606020202050201" pitchFamily="34" charset="-18"/>
                <a:cs typeface="Roboto" panose="02000000000000000000" charset="0"/>
              </a:rPr>
              <a:t>Table</a:t>
            </a:r>
            <a:r>
              <a:rPr lang="hu-HU" altLang="en-US" sz="4400" b="1" dirty="0">
                <a:solidFill>
                  <a:srgbClr val="233B6D"/>
                </a:solidFill>
                <a:latin typeface="Roboto" panose="02000000000000000000" charset="0"/>
                <a:cs typeface="Roboto" panose="02000000000000000000" charset="0"/>
              </a:rPr>
              <a:t> 1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722630" y="6182117"/>
            <a:ext cx="13418820" cy="5223510"/>
            <a:chOff x="1138" y="10675"/>
            <a:chExt cx="21132" cy="8226"/>
          </a:xfrm>
        </p:grpSpPr>
        <p:sp>
          <p:nvSpPr>
            <p:cNvPr id="29" name="TextBox 28">
              <a:hlinkClick r:id="rId4" action="ppaction://hlinksldjump"/>
            </p:cNvPr>
            <p:cNvSpPr txBox="1"/>
            <p:nvPr/>
          </p:nvSpPr>
          <p:spPr>
            <a:xfrm>
              <a:off x="1474" y="10675"/>
              <a:ext cx="20796" cy="145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defTabSz="2809240"/>
              <a:r>
                <a:rPr lang="hu-HU" sz="5400" b="1" dirty="0" err="1">
                  <a:solidFill>
                    <a:srgbClr val="233B6D"/>
                  </a:solidFill>
                  <a:latin typeface="Bebas Neue" panose="020B0606020202050201" pitchFamily="34" charset="-18"/>
                  <a:cs typeface="Comfortaa" panose="020F0603070200060003" charset="0"/>
                </a:rPr>
                <a:t>Introduction</a:t>
              </a:r>
            </a:p>
          </p:txBody>
        </p:sp>
        <p:sp>
          <p:nvSpPr>
            <p:cNvPr id="26" name="Content Placeholder 2"/>
            <p:cNvSpPr>
              <a:spLocks noGrp="1"/>
            </p:cNvSpPr>
            <p:nvPr/>
          </p:nvSpPr>
          <p:spPr>
            <a:xfrm>
              <a:off x="1138" y="12743"/>
              <a:ext cx="20499" cy="6158"/>
            </a:xfrm>
            <a:prstGeom prst="rect">
              <a:avLst/>
            </a:prstGeom>
          </p:spPr>
          <p:txBody>
            <a:bodyPr vert="horz" lIns="334460" tIns="167230" rIns="334460" bIns="167230" rtlCol="0">
              <a:normAutofit/>
            </a:bodyPr>
            <a:lstStyle>
              <a:lvl1pPr marL="1254125" indent="-125412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11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717800" indent="-1045210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–"/>
                <a:defRPr sz="10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180840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8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852795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–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7525385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»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9197340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0869930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2542520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4214475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endParaRPr lang="hu-HU" sz="3600" b="1" dirty="0">
                <a:solidFill>
                  <a:srgbClr val="233B6D"/>
                </a:solidFill>
                <a:latin typeface="Roboto" panose="02000000000000000000" charset="0"/>
                <a:cs typeface="Roboto" panose="02000000000000000000" charset="0"/>
              </a:endParaRPr>
            </a:p>
            <a:p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endParaRPr lang="hu-HU" sz="3600" b="1" dirty="0">
                <a:solidFill>
                  <a:srgbClr val="233B6D"/>
                </a:solidFill>
                <a:latin typeface="Roboto" panose="02000000000000000000" charset="0"/>
                <a:cs typeface="Roboto" panose="02000000000000000000" charset="0"/>
              </a:endParaRPr>
            </a:p>
            <a:p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 text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</a:p>
            <a:p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 text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endParaRPr lang="en-US" sz="3600" b="1" dirty="0">
                <a:solidFill>
                  <a:srgbClr val="233B6D"/>
                </a:solidFill>
                <a:latin typeface="Roboto" panose="02000000000000000000" charset="0"/>
                <a:cs typeface="Roboto" panose="02000000000000000000" charset="0"/>
              </a:endParaRPr>
            </a:p>
          </p:txBody>
        </p:sp>
      </p:grpSp>
      <p:graphicFrame>
        <p:nvGraphicFramePr>
          <p:cNvPr id="19" name="Diagram 18"/>
          <p:cNvGraphicFramePr/>
          <p:nvPr>
            <p:extLst>
              <p:ext uri="{D42A27DB-BD31-4B8C-83A1-F6EECF244321}">
                <p14:modId xmlns:p14="http://schemas.microsoft.com/office/powerpoint/2010/main" val="2137094837"/>
              </p:ext>
            </p:extLst>
          </p:nvPr>
        </p:nvGraphicFramePr>
        <p:xfrm>
          <a:off x="26915110" y="6860540"/>
          <a:ext cx="7898130" cy="5141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Táblázat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259646"/>
              </p:ext>
            </p:extLst>
          </p:nvPr>
        </p:nvGraphicFramePr>
        <p:xfrm>
          <a:off x="27231975" y="12707620"/>
          <a:ext cx="8398512" cy="4152265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099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9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9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9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0453">
                <a:tc>
                  <a:txBody>
                    <a:bodyPr/>
                    <a:lstStyle/>
                    <a:p>
                      <a:pPr algn="l"/>
                      <a:r>
                        <a:rPr lang="hu-HU" sz="3600" dirty="0"/>
                        <a:t>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3600" dirty="0"/>
                        <a:t>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3600" dirty="0"/>
                        <a:t>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3600" dirty="0"/>
                        <a:t>Text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0453">
                <a:tc>
                  <a:txBody>
                    <a:bodyPr/>
                    <a:lstStyle/>
                    <a:p>
                      <a:pPr algn="l"/>
                      <a:r>
                        <a:rPr lang="hu-HU" sz="3600" dirty="0">
                          <a:solidFill>
                            <a:srgbClr val="063369"/>
                          </a:solidFill>
                        </a:rPr>
                        <a:t>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3600" dirty="0">
                          <a:solidFill>
                            <a:srgbClr val="063369"/>
                          </a:solidFill>
                        </a:rPr>
                        <a:t>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3600" dirty="0">
                          <a:solidFill>
                            <a:srgbClr val="063369"/>
                          </a:solidFill>
                        </a:rPr>
                        <a:t>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3600" dirty="0">
                          <a:solidFill>
                            <a:srgbClr val="063369"/>
                          </a:solidFill>
                        </a:rPr>
                        <a:t>text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0453">
                <a:tc>
                  <a:txBody>
                    <a:bodyPr/>
                    <a:lstStyle/>
                    <a:p>
                      <a:pPr algn="l"/>
                      <a:r>
                        <a:rPr lang="hu-HU" sz="3600" dirty="0">
                          <a:solidFill>
                            <a:srgbClr val="063369"/>
                          </a:solidFill>
                        </a:rPr>
                        <a:t>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3600" dirty="0">
                          <a:solidFill>
                            <a:srgbClr val="063369"/>
                          </a:solidFill>
                        </a:rPr>
                        <a:t>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3600" dirty="0">
                          <a:solidFill>
                            <a:srgbClr val="063369"/>
                          </a:solidFill>
                        </a:rPr>
                        <a:t>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3600" dirty="0">
                          <a:solidFill>
                            <a:srgbClr val="063369"/>
                          </a:solidFill>
                        </a:rPr>
                        <a:t>text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0453">
                <a:tc>
                  <a:txBody>
                    <a:bodyPr/>
                    <a:lstStyle/>
                    <a:p>
                      <a:pPr algn="l"/>
                      <a:r>
                        <a:rPr lang="hu-HU" sz="3600" dirty="0">
                          <a:solidFill>
                            <a:srgbClr val="063369"/>
                          </a:solidFill>
                        </a:rPr>
                        <a:t>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3600" dirty="0">
                          <a:solidFill>
                            <a:srgbClr val="063369"/>
                          </a:solidFill>
                        </a:rPr>
                        <a:t>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3600" dirty="0">
                          <a:solidFill>
                            <a:srgbClr val="063369"/>
                          </a:solidFill>
                        </a:rPr>
                        <a:t>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3600" dirty="0">
                          <a:solidFill>
                            <a:srgbClr val="063369"/>
                          </a:solidFill>
                        </a:rPr>
                        <a:t>text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0453">
                <a:tc>
                  <a:txBody>
                    <a:bodyPr/>
                    <a:lstStyle/>
                    <a:p>
                      <a:pPr algn="l"/>
                      <a:r>
                        <a:rPr lang="hu-HU" sz="3600" dirty="0">
                          <a:solidFill>
                            <a:srgbClr val="063369"/>
                          </a:solidFill>
                        </a:rPr>
                        <a:t>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3600" dirty="0">
                          <a:solidFill>
                            <a:srgbClr val="063369"/>
                          </a:solidFill>
                        </a:rPr>
                        <a:t>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3600" dirty="0">
                          <a:solidFill>
                            <a:srgbClr val="063369"/>
                          </a:solidFill>
                        </a:rPr>
                        <a:t>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3600" dirty="0">
                          <a:solidFill>
                            <a:srgbClr val="063369"/>
                          </a:solidFill>
                        </a:rPr>
                        <a:t>text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8" name="Group 37"/>
          <p:cNvGrpSpPr/>
          <p:nvPr/>
        </p:nvGrpSpPr>
        <p:grpSpPr>
          <a:xfrm>
            <a:off x="12557125" y="14192250"/>
            <a:ext cx="13016865" cy="4783455"/>
            <a:chOff x="19939" y="22350"/>
            <a:chExt cx="20499" cy="7533"/>
          </a:xfrm>
        </p:grpSpPr>
        <p:sp>
          <p:nvSpPr>
            <p:cNvPr id="36" name="TextBox 28">
              <a:hlinkClick r:id="rId4" action="ppaction://hlinksldjump"/>
            </p:cNvPr>
            <p:cNvSpPr txBox="1"/>
            <p:nvPr/>
          </p:nvSpPr>
          <p:spPr>
            <a:xfrm>
              <a:off x="20390" y="22350"/>
              <a:ext cx="12560" cy="14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defTabSz="2809240"/>
              <a:r>
                <a:rPr lang="hu-HU" altLang="en-US" sz="5400" b="1" dirty="0" err="1">
                  <a:solidFill>
                    <a:srgbClr val="233B6D"/>
                  </a:solidFill>
                  <a:latin typeface="Bebas Neue" panose="020B0606020202050201" pitchFamily="34" charset="-18"/>
                  <a:cs typeface="Comfortaa" panose="020F0603070200060003" charset="0"/>
                </a:rPr>
                <a:t>References</a:t>
              </a:r>
            </a:p>
          </p:txBody>
        </p:sp>
        <p:sp>
          <p:nvSpPr>
            <p:cNvPr id="37" name="Content Placeholder 2"/>
            <p:cNvSpPr>
              <a:spLocks noGrp="1"/>
            </p:cNvSpPr>
            <p:nvPr/>
          </p:nvSpPr>
          <p:spPr>
            <a:xfrm>
              <a:off x="19939" y="23725"/>
              <a:ext cx="20499" cy="6158"/>
            </a:xfrm>
            <a:prstGeom prst="rect">
              <a:avLst/>
            </a:prstGeom>
          </p:spPr>
          <p:txBody>
            <a:bodyPr vert="horz" lIns="334460" tIns="167230" rIns="334460" bIns="167230" rtlCol="0">
              <a:normAutofit/>
            </a:bodyPr>
            <a:lstStyle>
              <a:lvl1pPr marL="1254125" indent="-125412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11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717800" indent="-1045210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–"/>
                <a:defRPr sz="10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180840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8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852795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–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7525385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»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9197340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0869930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2542520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4214475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742950" indent="-742950">
                <a:buAutoNum type="arabicPeriod"/>
              </a:pP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endParaRPr lang="hu-HU" sz="2800" b="1" dirty="0">
                <a:solidFill>
                  <a:srgbClr val="233B6D"/>
                </a:solidFill>
                <a:latin typeface="Roboto" panose="02000000000000000000" charset="0"/>
                <a:cs typeface="Roboto" panose="02000000000000000000" charset="0"/>
              </a:endParaRPr>
            </a:p>
            <a:p>
              <a:pPr marL="742950" indent="-742950">
                <a:buAutoNum type="arabicPeriod"/>
              </a:pP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 text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endParaRPr lang="hu-HU" sz="2800" b="1" dirty="0">
                <a:solidFill>
                  <a:srgbClr val="233B6D"/>
                </a:solidFill>
                <a:latin typeface="Roboto" panose="02000000000000000000" charset="0"/>
                <a:cs typeface="Roboto" panose="02000000000000000000" charset="0"/>
              </a:endParaRPr>
            </a:p>
            <a:p>
              <a:pPr marL="742950" indent="-742950">
                <a:buAutoNum type="arabicPeriod"/>
              </a:pP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 text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</a:p>
            <a:p>
              <a:pPr marL="742950" indent="-742950">
                <a:buAutoNum type="arabicPeriod"/>
              </a:pP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 text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endParaRPr lang="en-US" sz="2800" b="1" dirty="0">
                <a:solidFill>
                  <a:srgbClr val="233B6D"/>
                </a:solidFill>
                <a:latin typeface="Roboto" panose="02000000000000000000" charset="0"/>
                <a:cs typeface="Roboto" panose="02000000000000000000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12557422" y="18108010"/>
            <a:ext cx="9429809" cy="2917722"/>
            <a:chOff x="19939" y="28467"/>
            <a:chExt cx="14850" cy="3298"/>
          </a:xfrm>
        </p:grpSpPr>
        <p:sp>
          <p:nvSpPr>
            <p:cNvPr id="24" name="TextBox 28">
              <a:hlinkClick r:id="rId4" action="ppaction://hlinksldjump"/>
            </p:cNvPr>
            <p:cNvSpPr txBox="1"/>
            <p:nvPr/>
          </p:nvSpPr>
          <p:spPr>
            <a:xfrm>
              <a:off x="20389" y="28467"/>
              <a:ext cx="12560" cy="14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defTabSz="2809240"/>
              <a:r>
                <a:rPr lang="hu-HU" altLang="en-US" sz="5400" b="1" dirty="0" err="1">
                  <a:solidFill>
                    <a:srgbClr val="233B6D"/>
                  </a:solidFill>
                  <a:latin typeface="Bebas Neue" panose="020B0606020202050201" pitchFamily="34" charset="-18"/>
                  <a:cs typeface="Comfortaa" panose="020F0603070200060003" charset="0"/>
                </a:rPr>
                <a:t>Acknowledgement</a:t>
              </a:r>
              <a:endParaRPr lang="hu-HU" altLang="en-US" sz="4400" b="1" dirty="0" err="1">
                <a:solidFill>
                  <a:srgbClr val="233B6D"/>
                </a:solidFill>
                <a:latin typeface="Bebas Neue" panose="020B0606020202050201" pitchFamily="34" charset="-18"/>
                <a:cs typeface="Comfortaa" panose="020F0603070200060003" charset="0"/>
              </a:endParaRPr>
            </a:p>
          </p:txBody>
        </p:sp>
        <p:sp>
          <p:nvSpPr>
            <p:cNvPr id="32" name="Content Placeholder 2"/>
            <p:cNvSpPr>
              <a:spLocks noGrp="1"/>
            </p:cNvSpPr>
            <p:nvPr/>
          </p:nvSpPr>
          <p:spPr>
            <a:xfrm>
              <a:off x="19939" y="29632"/>
              <a:ext cx="14850" cy="2133"/>
            </a:xfrm>
            <a:prstGeom prst="rect">
              <a:avLst/>
            </a:prstGeom>
          </p:spPr>
          <p:txBody>
            <a:bodyPr vert="horz" lIns="334460" tIns="167230" rIns="334460" bIns="167230" rtlCol="0">
              <a:normAutofit/>
            </a:bodyPr>
            <a:lstStyle>
              <a:lvl1pPr marL="1254125" indent="-125412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11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717800" indent="-1045210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–"/>
                <a:defRPr sz="10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180840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8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852795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–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7525385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»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9197340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0869930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2542520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4214475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28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28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endParaRPr lang="hu-HU" sz="2800" b="1" dirty="0">
                <a:solidFill>
                  <a:srgbClr val="233B6D"/>
                </a:solidFill>
                <a:latin typeface="Roboto" panose="02000000000000000000" charset="0"/>
                <a:cs typeface="Roboto" panose="02000000000000000000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829310" y="11378565"/>
            <a:ext cx="13418820" cy="5223510"/>
            <a:chOff x="1138" y="10675"/>
            <a:chExt cx="21132" cy="8226"/>
          </a:xfrm>
        </p:grpSpPr>
        <p:sp>
          <p:nvSpPr>
            <p:cNvPr id="17" name="TextBox 28">
              <a:hlinkClick r:id="rId4" action="ppaction://hlinksldjump"/>
            </p:cNvPr>
            <p:cNvSpPr txBox="1"/>
            <p:nvPr/>
          </p:nvSpPr>
          <p:spPr>
            <a:xfrm>
              <a:off x="1474" y="10675"/>
              <a:ext cx="20796" cy="145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defTabSz="2809240"/>
              <a:r>
                <a:rPr lang="hu-HU" sz="5400" b="1" dirty="0" err="1">
                  <a:solidFill>
                    <a:srgbClr val="233B6D"/>
                  </a:solidFill>
                  <a:latin typeface="Bebas Neue" panose="020B0606020202050201" pitchFamily="34" charset="-18"/>
                  <a:cs typeface="Comfortaa" panose="020F0603070200060003" charset="0"/>
                </a:rPr>
                <a:t>Results</a:t>
              </a:r>
            </a:p>
          </p:txBody>
        </p:sp>
        <p:sp>
          <p:nvSpPr>
            <p:cNvPr id="18" name="Content Placeholder 2"/>
            <p:cNvSpPr>
              <a:spLocks noGrp="1"/>
            </p:cNvSpPr>
            <p:nvPr/>
          </p:nvSpPr>
          <p:spPr>
            <a:xfrm>
              <a:off x="1138" y="12743"/>
              <a:ext cx="20499" cy="6158"/>
            </a:xfrm>
            <a:prstGeom prst="rect">
              <a:avLst/>
            </a:prstGeom>
          </p:spPr>
          <p:txBody>
            <a:bodyPr vert="horz" lIns="334460" tIns="167230" rIns="334460" bIns="167230" rtlCol="0">
              <a:normAutofit/>
            </a:bodyPr>
            <a:lstStyle>
              <a:lvl1pPr marL="1254125" indent="-125412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11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717800" indent="-1045210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–"/>
                <a:defRPr sz="10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180840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8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852795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–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7525385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»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9197340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0869930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2542520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4214475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endParaRPr lang="hu-HU" sz="3600" b="1" dirty="0">
                <a:solidFill>
                  <a:srgbClr val="233B6D"/>
                </a:solidFill>
                <a:latin typeface="Roboto" panose="02000000000000000000" charset="0"/>
                <a:cs typeface="Roboto" panose="02000000000000000000" charset="0"/>
              </a:endParaRPr>
            </a:p>
            <a:p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endParaRPr lang="hu-HU" sz="3600" b="1" dirty="0">
                <a:solidFill>
                  <a:srgbClr val="233B6D"/>
                </a:solidFill>
                <a:latin typeface="Roboto" panose="02000000000000000000" charset="0"/>
                <a:cs typeface="Roboto" panose="02000000000000000000" charset="0"/>
              </a:endParaRPr>
            </a:p>
            <a:p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 text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</a:p>
            <a:p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 text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endParaRPr lang="en-US" sz="3600" b="1" dirty="0">
                <a:solidFill>
                  <a:srgbClr val="233B6D"/>
                </a:solidFill>
                <a:latin typeface="Roboto" panose="02000000000000000000" charset="0"/>
                <a:cs typeface="Roboto" panose="02000000000000000000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22630" y="16002635"/>
            <a:ext cx="13418820" cy="5223510"/>
            <a:chOff x="1138" y="10675"/>
            <a:chExt cx="21132" cy="8226"/>
          </a:xfrm>
        </p:grpSpPr>
        <p:sp>
          <p:nvSpPr>
            <p:cNvPr id="21" name="TextBox 28">
              <a:hlinkClick r:id="rId4" action="ppaction://hlinksldjump"/>
            </p:cNvPr>
            <p:cNvSpPr txBox="1"/>
            <p:nvPr/>
          </p:nvSpPr>
          <p:spPr>
            <a:xfrm>
              <a:off x="1474" y="10675"/>
              <a:ext cx="20796" cy="145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defTabSz="2809240"/>
              <a:r>
                <a:rPr lang="hu-HU" sz="5400" b="1" dirty="0" err="1">
                  <a:solidFill>
                    <a:srgbClr val="233B6D"/>
                  </a:solidFill>
                  <a:latin typeface="Bebas Neue" panose="020B0606020202050201" pitchFamily="34" charset="-18"/>
                  <a:cs typeface="Comfortaa" panose="020F0603070200060003" charset="0"/>
                </a:rPr>
                <a:t>Conclusion</a:t>
              </a:r>
              <a:endParaRPr lang="hu-HU" sz="5400" b="1" dirty="0">
                <a:solidFill>
                  <a:srgbClr val="233B6D"/>
                </a:solidFill>
                <a:latin typeface="Bebas Neue" panose="020B0606020202050201" pitchFamily="34" charset="-18"/>
                <a:cs typeface="Comfortaa" panose="020F0603070200060003" charset="0"/>
              </a:endParaRPr>
            </a:p>
          </p:txBody>
        </p:sp>
        <p:sp>
          <p:nvSpPr>
            <p:cNvPr id="22" name="Content Placeholder 2"/>
            <p:cNvSpPr>
              <a:spLocks noGrp="1"/>
            </p:cNvSpPr>
            <p:nvPr/>
          </p:nvSpPr>
          <p:spPr>
            <a:xfrm>
              <a:off x="1138" y="12743"/>
              <a:ext cx="20499" cy="6158"/>
            </a:xfrm>
            <a:prstGeom prst="rect">
              <a:avLst/>
            </a:prstGeom>
          </p:spPr>
          <p:txBody>
            <a:bodyPr vert="horz" lIns="334460" tIns="167230" rIns="334460" bIns="167230" rtlCol="0">
              <a:normAutofit/>
            </a:bodyPr>
            <a:lstStyle>
              <a:lvl1pPr marL="1254125" indent="-125412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11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717800" indent="-1045210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–"/>
                <a:defRPr sz="10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180840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8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852795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–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7525385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»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9197340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0869930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2542520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4214475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endParaRPr lang="hu-HU" sz="3600" b="1" dirty="0">
                <a:solidFill>
                  <a:srgbClr val="233B6D"/>
                </a:solidFill>
                <a:latin typeface="Roboto" panose="02000000000000000000" charset="0"/>
                <a:cs typeface="Roboto" panose="02000000000000000000" charset="0"/>
              </a:endParaRPr>
            </a:p>
            <a:p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endParaRPr lang="hu-HU" sz="3600" b="1" dirty="0">
                <a:solidFill>
                  <a:srgbClr val="233B6D"/>
                </a:solidFill>
                <a:latin typeface="Roboto" panose="02000000000000000000" charset="0"/>
                <a:cs typeface="Roboto" panose="02000000000000000000" charset="0"/>
              </a:endParaRPr>
            </a:p>
            <a:p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 text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</a:p>
            <a:p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 text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endParaRPr lang="en-US" sz="3600" b="1" dirty="0">
                <a:solidFill>
                  <a:srgbClr val="233B6D"/>
                </a:solidFill>
                <a:latin typeface="Roboto" panose="02000000000000000000" charset="0"/>
                <a:cs typeface="Roboto" panose="02000000000000000000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2532995" y="6155055"/>
            <a:ext cx="13340715" cy="7386320"/>
            <a:chOff x="1138" y="10675"/>
            <a:chExt cx="21009" cy="11632"/>
          </a:xfrm>
        </p:grpSpPr>
        <p:sp>
          <p:nvSpPr>
            <p:cNvPr id="34" name="TextBox 28">
              <a:hlinkClick r:id="rId4" action="ppaction://hlinksldjump"/>
            </p:cNvPr>
            <p:cNvSpPr txBox="1"/>
            <p:nvPr/>
          </p:nvSpPr>
          <p:spPr>
            <a:xfrm>
              <a:off x="1351" y="10675"/>
              <a:ext cx="20796" cy="145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defTabSz="2809240"/>
              <a:r>
                <a:rPr lang="hu-HU" sz="5400" b="1" dirty="0" err="1">
                  <a:solidFill>
                    <a:srgbClr val="233B6D"/>
                  </a:solidFill>
                  <a:latin typeface="Bebas Neue" panose="020B0606020202050201" pitchFamily="34" charset="-18"/>
                  <a:cs typeface="Comfortaa" panose="020F0603070200060003" charset="0"/>
                </a:rPr>
                <a:t>Materials and methods</a:t>
              </a:r>
            </a:p>
          </p:txBody>
        </p:sp>
        <p:sp>
          <p:nvSpPr>
            <p:cNvPr id="35" name="Content Placeholder 2"/>
            <p:cNvSpPr>
              <a:spLocks noGrp="1"/>
            </p:cNvSpPr>
            <p:nvPr/>
          </p:nvSpPr>
          <p:spPr>
            <a:xfrm>
              <a:off x="1138" y="12743"/>
              <a:ext cx="20499" cy="9564"/>
            </a:xfrm>
            <a:prstGeom prst="rect">
              <a:avLst/>
            </a:prstGeom>
          </p:spPr>
          <p:txBody>
            <a:bodyPr vert="horz" lIns="334460" tIns="167230" rIns="334460" bIns="167230" rtlCol="0">
              <a:normAutofit/>
            </a:bodyPr>
            <a:lstStyle>
              <a:lvl1pPr marL="1254125" indent="-125412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11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717800" indent="-1045210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–"/>
                <a:defRPr sz="10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180840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8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852795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–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7525385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»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9197340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0869930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2542520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4214475" indent="-836295" algn="l" defTabSz="167259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7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endParaRPr lang="hu-HU" sz="3600" b="1" dirty="0">
                <a:solidFill>
                  <a:srgbClr val="233B6D"/>
                </a:solidFill>
                <a:latin typeface="Roboto" panose="02000000000000000000" charset="0"/>
                <a:cs typeface="Roboto" panose="02000000000000000000" charset="0"/>
              </a:endParaRPr>
            </a:p>
            <a:p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endParaRPr lang="hu-HU" sz="3600" b="1" dirty="0">
                <a:solidFill>
                  <a:srgbClr val="233B6D"/>
                </a:solidFill>
                <a:latin typeface="Roboto" panose="02000000000000000000" charset="0"/>
                <a:cs typeface="Roboto" panose="02000000000000000000" charset="0"/>
              </a:endParaRPr>
            </a:p>
            <a:p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 text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</a:p>
            <a:p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 text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</a:rPr>
                <a:t>text</a:t>
              </a:r>
            </a:p>
            <a:p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endParaRPr lang="hu-HU" sz="3600" b="1" dirty="0">
                <a:solidFill>
                  <a:srgbClr val="233B6D"/>
                </a:solidFill>
                <a:latin typeface="Roboto" panose="02000000000000000000" charset="0"/>
                <a:cs typeface="Roboto" panose="02000000000000000000" charset="0"/>
              </a:endParaRPr>
            </a:p>
            <a:p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endParaRPr lang="hu-HU" sz="3600" b="1" dirty="0">
                <a:solidFill>
                  <a:srgbClr val="233B6D"/>
                </a:solidFill>
                <a:latin typeface="Roboto" panose="02000000000000000000" charset="0"/>
                <a:cs typeface="Roboto" panose="02000000000000000000" charset="0"/>
              </a:endParaRPr>
            </a:p>
            <a:p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 text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 </a:t>
              </a:r>
              <a:endParaRPr lang="hu-HU" sz="3600" b="1" dirty="0">
                <a:solidFill>
                  <a:srgbClr val="233B6D"/>
                </a:solidFill>
                <a:latin typeface="Roboto" panose="02000000000000000000" charset="0"/>
                <a:cs typeface="Roboto" panose="02000000000000000000" charset="0"/>
              </a:endParaRPr>
            </a:p>
            <a:p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 text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r>
                <a:rPr lang="hu-HU" sz="3600" b="1" dirty="0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 </a:t>
              </a:r>
              <a:r>
                <a:rPr lang="hu-HU" sz="3600" b="1" dirty="0" err="1">
                  <a:solidFill>
                    <a:srgbClr val="233B6D"/>
                  </a:solidFill>
                  <a:latin typeface="Roboto" panose="02000000000000000000" charset="0"/>
                  <a:cs typeface="Roboto" panose="02000000000000000000" charset="0"/>
                  <a:sym typeface="+mn-ea"/>
                </a:rPr>
                <a:t>text</a:t>
              </a:r>
              <a:endParaRPr lang="en-US" sz="3600" b="1" dirty="0">
                <a:solidFill>
                  <a:srgbClr val="233B6D"/>
                </a:solidFill>
                <a:latin typeface="Roboto" panose="02000000000000000000" charset="0"/>
                <a:cs typeface="Roboto" panose="02000000000000000000" charset="0"/>
              </a:endParaRPr>
            </a:p>
            <a:p>
              <a:endParaRPr lang="en-US" sz="3600" b="1" dirty="0">
                <a:solidFill>
                  <a:srgbClr val="233B6D"/>
                </a:solidFill>
                <a:latin typeface="Roboto" panose="02000000000000000000" charset="0"/>
                <a:cs typeface="Roboto" panose="02000000000000000000" charset="0"/>
              </a:endParaRPr>
            </a:p>
          </p:txBody>
        </p:sp>
      </p:grpSp>
      <p:sp>
        <p:nvSpPr>
          <p:cNvPr id="28" name="TextBox 28">
            <a:hlinkClick r:id="rId4" action="ppaction://hlinksldjump"/>
            <a:extLst>
              <a:ext uri="{FF2B5EF4-FFF2-40B4-BE49-F238E27FC236}">
                <a16:creationId xmlns:a16="http://schemas.microsoft.com/office/drawing/2014/main" id="{DA995476-B6A8-BFFD-7334-16E69D50AB90}"/>
              </a:ext>
            </a:extLst>
          </p:cNvPr>
          <p:cNvSpPr txBox="1"/>
          <p:nvPr/>
        </p:nvSpPr>
        <p:spPr>
          <a:xfrm>
            <a:off x="26803985" y="6155055"/>
            <a:ext cx="6049645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2809240"/>
            <a:r>
              <a:rPr lang="hu-HU" altLang="en-US" sz="5400" b="1" dirty="0" err="1">
                <a:solidFill>
                  <a:srgbClr val="233B6D"/>
                </a:solidFill>
                <a:latin typeface="Bebas Neue" panose="020B0606020202050201" pitchFamily="34" charset="-18"/>
                <a:cs typeface="Roboto" panose="02000000000000000000" charset="0"/>
              </a:rPr>
              <a:t>Figure</a:t>
            </a:r>
            <a:r>
              <a:rPr lang="hu-HU" altLang="en-US" sz="5400" b="1" dirty="0">
                <a:solidFill>
                  <a:srgbClr val="233B6D"/>
                </a:solidFill>
                <a:latin typeface="Bebas Neue" panose="020B0606020202050201" pitchFamily="34" charset="-18"/>
                <a:cs typeface="Roboto" panose="02000000000000000000" charset="0"/>
              </a:rPr>
              <a:t> 1</a:t>
            </a:r>
            <a:endParaRPr lang="hu-HU" altLang="en-US" sz="4400" b="1" dirty="0">
              <a:solidFill>
                <a:srgbClr val="233B6D"/>
              </a:solidFill>
              <a:latin typeface="Roboto" panose="02000000000000000000" charset="0"/>
              <a:cs typeface="Roboto" panose="02000000000000000000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296</Words>
  <Application>Microsoft Office PowerPoint</Application>
  <PresentationFormat>Egyéni</PresentationFormat>
  <Paragraphs>57</Paragraphs>
  <Slides>1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6" baseType="lpstr">
      <vt:lpstr>Arial</vt:lpstr>
      <vt:lpstr>Bebas Neue</vt:lpstr>
      <vt:lpstr>Calibri</vt:lpstr>
      <vt:lpstr>Roboto</vt:lpstr>
      <vt:lpstr>Default Design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ePB employee</dc:creator>
  <cp:lastModifiedBy>Kovács Eszter</cp:lastModifiedBy>
  <cp:revision>115</cp:revision>
  <dcterms:created xsi:type="dcterms:W3CDTF">2016-08-10T21:31:00Z</dcterms:created>
  <dcterms:modified xsi:type="dcterms:W3CDTF">2022-09-13T14:06:08Z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1033-11.2.0.8970</vt:lpwstr>
  </property>
</Properties>
</file>