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F4A3C-78C9-464F-97D5-84AADBFDA1C7}" v="16" dt="2024-10-03T12:14:49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7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76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29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9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9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54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93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8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44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4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87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4461B-4630-48A5-AC3F-145EEB976B95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FC043-98EC-4703-897C-EA5E1A2761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0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0B8E-9A88-5F10-659A-B0D77335C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E6C55-4FCF-DBB9-8239-F60355759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9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971B0-8ED7-3628-8E7B-59074653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755424"/>
            <a:ext cx="2211884" cy="1902175"/>
          </a:xfrm>
        </p:spPr>
        <p:txBody>
          <a:bodyPr/>
          <a:lstStyle/>
          <a:p>
            <a:endParaRPr lang="hu-HU" dirty="0">
              <a:solidFill>
                <a:srgbClr val="170E37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BD06C2-70D7-9086-0507-E7184281BD5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 dirty="0">
              <a:solidFill>
                <a:srgbClr val="170E37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F09795-FF7C-9D9C-9B2C-D3043F4E7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>
              <a:solidFill>
                <a:srgbClr val="170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1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749A-327E-0217-CC61-23A16857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9FB54-E0FD-EFFC-270B-1BD98707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5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A0E3-163F-6F38-E7CE-865B39F9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7D16A-15AD-F689-5E04-EAC6BB2B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3199-485D-D619-5B7D-C59FC691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>
              <a:solidFill>
                <a:srgbClr val="170E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4939-0766-672E-C62D-8FEE22AF3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solidFill>
                <a:srgbClr val="170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0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Szélesvásznú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Bóna Dániel</dc:creator>
  <cp:lastModifiedBy>Család Fölker</cp:lastModifiedBy>
  <cp:revision>2</cp:revision>
  <dcterms:created xsi:type="dcterms:W3CDTF">2024-10-03T12:06:54Z</dcterms:created>
  <dcterms:modified xsi:type="dcterms:W3CDTF">2024-10-04T09:40:02Z</dcterms:modified>
</cp:coreProperties>
</file>