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6A169-F2CB-4033-804B-C9FBF158A3B9}" v="15" dt="2024-10-03T08:00:22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49FE-4A3F-A443-D23A-6DF271A5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9D3A8-CD76-0704-E50E-DBA85C5F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EDDF-D627-EA33-6514-51219F6D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8E76-3D26-1BAF-3139-42F8B1A6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666-2B79-506D-2083-98D6E702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0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75D5-8C7B-5128-3847-FECA19AF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AA92C-7F75-6410-536D-1000CDEA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01B35-5882-97F0-0F27-67DD3F64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DC34-FEBA-F3DD-4FA5-6CF21C7F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4DD62-C12A-8214-C380-F9DDDC42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4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42F75-B0B1-771D-B725-E08724FD2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ED345-42D6-339B-81DD-35CB6B8C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8F0F-39FC-D340-5ED5-7A651B76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94FC-B551-A057-C37C-6008185D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E80DC-E4E0-0B9E-8125-201514F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37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6EEA-AE84-3802-B658-5A96A8BC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AD95C-5A73-0186-1E27-DE2BFFE7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8019-3D8E-CA47-8204-3A4586F0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DB26-A4B3-97FF-A199-A5A069E6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2FD25-FE7C-4BFE-D47C-629C65C1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0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1A3E-55D9-4DF1-F0A8-9D9F65E7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5836-A411-CB1F-56EC-FD385053C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F86E-4693-834A-4396-B3FF1ADB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2A22B-B794-9B47-F117-54D6341C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8A15-1A22-2BD3-97B5-279EAA62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5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15BA-5EA8-C0FF-856E-B6DC355F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E407-0192-821D-2C5D-EAD6ECE9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4EB4F-332E-A317-A9F4-8D2D33DF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BBF79-68D1-C055-E1FA-FFA60D6B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ED50-2344-D525-A7F2-DFE9182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1B79E-B87C-9425-8FA0-9A6238B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9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0C41-6535-01EE-584A-6D3295D4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5CE03-05D1-D55C-FFAC-F04C0D0C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FCBE-E5FB-F006-4F3A-27111EE0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363D6-ACAB-91BC-C94F-E8E7AC868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DA557-4BB1-42FC-A73F-0B5DC6826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E0BBE-E6D6-6AE1-5CBB-EE24C3D8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A478A-6CE4-5E6E-5CE5-1C7E8BB0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DD574-0AA5-EBA7-2C20-EEF3238C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89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FE33-BB9F-BDCC-3291-1A3CF704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D0927-7DD5-F285-3A89-85F2ED3B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4991C-16BA-2E6F-141D-C43182F2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3C6F7-FB71-49E1-431D-3F75BA8A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56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5E2E7-196B-94E1-CAAE-2CD411CA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9D6EA-D5FC-87DB-C600-F8993965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0E3D-AB1B-5705-9F59-272A4176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0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10FA-51A6-CB01-2778-5A6B9C70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1B8D-CD8F-651D-0B32-804D49ED5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32D3-C0E2-A9FF-F7DE-CACD09E58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9590-54C6-5854-6585-4A275282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6A4CC-9493-BC62-952A-626EB8AA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4419A-D401-8788-B95B-E4F24EFB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09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96A0-5CC0-AE55-496A-319E4620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56B0D-D26C-B583-F62A-5224DB46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7D7BA-B81F-31C6-E1C0-A099AD5CF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465A7-234E-A5A4-B679-96A9BFF6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34A62-93CE-ADDD-F67F-B30E053B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5985D-AEB7-9DCD-74CA-B24700F1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5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AD831-96B6-3B30-91B5-A5EC3C76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35158-8738-3EC4-4B35-58A7DE25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0AD6-23D5-2AE4-1FDD-0EB8845BD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51330-17DA-47BF-99C7-0CE6D5A99B14}" type="datetimeFigureOut">
              <a:rPr lang="hu-HU" smtClean="0"/>
              <a:t>2024. 10. 04.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8DF8-33B9-E61A-B0FC-4129A8AE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1C41-EE6F-A1DB-74B6-7AC6DCF6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71A93-593C-45B8-B4A3-A71ED530C4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31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E32E-E544-CFA4-C466-69C7ED485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F13BA-B63F-3F5A-4272-D2759317B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3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3EFDC-5D89-CA7F-1485-4DECB06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2050"/>
            <a:ext cx="3932237" cy="895350"/>
          </a:xfrm>
        </p:spPr>
        <p:txBody>
          <a:bodyPr/>
          <a:lstStyle/>
          <a:p>
            <a:pPr algn="ctr"/>
            <a:endParaRPr lang="hu-HU" dirty="0">
              <a:solidFill>
                <a:srgbClr val="170E37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15B056-240E-FF26-72D5-06BB498CD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62050"/>
            <a:ext cx="6172200" cy="4699000"/>
          </a:xfrm>
        </p:spPr>
        <p:txBody>
          <a:bodyPr/>
          <a:lstStyle/>
          <a:p>
            <a:pPr algn="ctr"/>
            <a:endParaRPr lang="hu-HU" dirty="0">
              <a:solidFill>
                <a:srgbClr val="170E37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4ECBC5-B19A-1A2D-D636-9D93CD7A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u-HU" dirty="0">
              <a:solidFill>
                <a:srgbClr val="170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A279-6541-79E5-E437-5377111D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1CAB-D132-F2CE-9B13-F63FA619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9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B9AC-F550-2C85-2DA4-2373F1CF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0C15-1447-0262-AEB8-94A27CC8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3370-2D10-E804-F510-AE484C1C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AC28-E866-13F5-985A-88FAD749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solidFill>
                <a:srgbClr val="170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Szélesvásznú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Bóna Dániel</dc:creator>
  <cp:lastModifiedBy>Család Fölker</cp:lastModifiedBy>
  <cp:revision>2</cp:revision>
  <dcterms:created xsi:type="dcterms:W3CDTF">2024-10-03T07:55:26Z</dcterms:created>
  <dcterms:modified xsi:type="dcterms:W3CDTF">2024-10-04T09:40:38Z</dcterms:modified>
</cp:coreProperties>
</file>