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_rels/slideMaster11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1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_rels/presentation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7" r:id="rId6"/>
    <p:sldMasterId id="2147483659" r:id="rId7"/>
    <p:sldMasterId id="2147483661" r:id="rId8"/>
    <p:sldMasterId id="2147483662" r:id="rId9"/>
    <p:sldMasterId id="2147483663" r:id="rId10"/>
    <p:sldMasterId id="2147483664" r:id="rId11"/>
    <p:sldMasterId id="2147483665" r:id="rId12"/>
  </p:sldMasterIdLst>
  <p:sldIdLst>
    <p:sldId id="256" r:id="rId13"/>
    <p:sldId id="257" r:id="rId14"/>
    <p:sldId id="258" r:id="rId15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" Target="slides/slide1.xml"/><Relationship Id="rId14" Type="http://schemas.openxmlformats.org/officeDocument/2006/relationships/slide" Target="slides/slide2.xml"/><Relationship Id="rId15" Type="http://schemas.openxmlformats.org/officeDocument/2006/relationships/slide" Target="slides/slide3.xml"/><Relationship Id="rId1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hu-HU" sz="1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25282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3493080" y="1825560"/>
            <a:ext cx="25282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526788B-776D-4162-B54C-FF578B0FEF1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hu-HU" sz="1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25282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3493080" y="1825560"/>
            <a:ext cx="25282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AE752F3-3F38-4921-8AFF-B3B142529E58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hu-HU" sz="1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25282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3493080" y="1825560"/>
            <a:ext cx="25282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8E99D8D3-6F0E-4A5F-AA65-71AF646E407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hu-HU" sz="1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25282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3493080" y="1825560"/>
            <a:ext cx="25282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D3720259-3BBA-4023-A432-10229F7DEE4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hu-HU" sz="1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44A59B39-9879-46C7-9C61-684E8D7DD78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hu-HU" sz="1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25282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/>
          </p:nvPr>
        </p:nvSpPr>
        <p:spPr>
          <a:xfrm>
            <a:off x="3493080" y="1825560"/>
            <a:ext cx="25282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E722F164-E98F-472F-A930-4BA95990E45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hu-HU" sz="1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25282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/>
          </p:nvPr>
        </p:nvSpPr>
        <p:spPr>
          <a:xfrm>
            <a:off x="3493080" y="1825560"/>
            <a:ext cx="25282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5C113B57-CF4E-401E-99B3-E37313E5A94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<Relationship Id="rId3" Type="http://schemas.openxmlformats.org/officeDocument/2006/relationships/slideLayout" Target="../slideLayouts/slideLayout5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6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7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algn="ctr" defTabSz="914400">
              <a:lnSpc>
                <a:spcPct val="90000"/>
              </a:lnSpc>
              <a:buNone/>
            </a:pPr>
            <a:r>
              <a:rPr b="0" lang="hu-HU" sz="6000" spc="-1" strike="noStrike">
                <a:solidFill>
                  <a:schemeClr val="dk1"/>
                </a:solidFill>
                <a:latin typeface="Aptos Display"/>
              </a:rPr>
              <a:t>Mintacím szerkesztése</a:t>
            </a:r>
            <a:endParaRPr b="0" lang="hu-HU" sz="60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&lt;dátum/idő&gt;</a:t>
            </a:r>
            <a:endParaRPr b="0" lang="hu-H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hu-H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hu-HU" sz="1400" spc="-1" strike="noStrike">
                <a:solidFill>
                  <a:srgbClr val="000000"/>
                </a:solidFill>
                <a:latin typeface="Times New Roman"/>
              </a:rPr>
              <a:t>&lt;élőláb&gt;</a:t>
            </a:r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C8F6884E-448F-4B29-B1CD-A0DDFFA2894D}" type="slidenum">
              <a: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&lt;szám&gt;</a:t>
            </a:fld>
            <a:endParaRPr b="0" lang="hu-H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hu-HU" sz="3200" spc="-1" strike="noStrike">
                <a:solidFill>
                  <a:schemeClr val="dk1"/>
                </a:solidFill>
                <a:latin typeface="Aptos Display"/>
              </a:rPr>
              <a:t>Mintacím szerkesztése</a:t>
            </a:r>
            <a:endParaRPr b="0" lang="hu-HU" sz="32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432000" indent="-3240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3200" spc="-1" strike="noStrike">
                <a:solidFill>
                  <a:schemeClr val="dk1"/>
                </a:solidFill>
                <a:latin typeface="Aptos"/>
              </a:rPr>
              <a:t>Mintaszöveg szerkesztése</a:t>
            </a:r>
            <a:endParaRPr b="0" lang="hu-HU" sz="3200" spc="-1" strike="noStrike">
              <a:solidFill>
                <a:schemeClr val="dk1"/>
              </a:solidFill>
              <a:latin typeface="Aptos"/>
            </a:endParaRPr>
          </a:p>
          <a:p>
            <a:pPr lvl="1" marL="864000" indent="-324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2800" spc="-1" strike="noStrike">
                <a:solidFill>
                  <a:schemeClr val="dk1"/>
                </a:solidFill>
                <a:latin typeface="Aptos"/>
              </a:rPr>
              <a:t>Második szint</a:t>
            </a:r>
            <a:endParaRPr b="0" lang="hu-HU" sz="2800" spc="-1" strike="noStrike">
              <a:solidFill>
                <a:schemeClr val="dk1"/>
              </a:solidFill>
              <a:latin typeface="Aptos"/>
            </a:endParaRPr>
          </a:p>
          <a:p>
            <a:pPr lvl="2" marL="1296000" indent="-288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400" spc="-1" strike="noStrike">
                <a:solidFill>
                  <a:schemeClr val="dk1"/>
                </a:solidFill>
                <a:latin typeface="Aptos"/>
              </a:rPr>
              <a:t>Harmadik szint</a:t>
            </a:r>
            <a:endParaRPr b="0" lang="hu-HU" sz="2400" spc="-1" strike="noStrike">
              <a:solidFill>
                <a:schemeClr val="dk1"/>
              </a:solidFill>
              <a:latin typeface="Aptos"/>
            </a:endParaRPr>
          </a:p>
          <a:p>
            <a:pPr lvl="3" marL="1728000" indent="-216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2000" spc="-1" strike="noStrike">
                <a:solidFill>
                  <a:schemeClr val="dk1"/>
                </a:solidFill>
                <a:latin typeface="Aptos"/>
              </a:rPr>
              <a:t>Negyedik szint</a:t>
            </a:r>
            <a:endParaRPr b="0" lang="hu-HU" sz="2000" spc="-1" strike="noStrike">
              <a:solidFill>
                <a:schemeClr val="dk1"/>
              </a:solidFill>
              <a:latin typeface="Aptos"/>
            </a:endParaRPr>
          </a:p>
          <a:p>
            <a:pPr lvl="4" marL="2160000" indent="-216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000" spc="-1" strike="noStrike">
                <a:solidFill>
                  <a:schemeClr val="dk1"/>
                </a:solidFill>
                <a:latin typeface="Aptos"/>
              </a:rPr>
              <a:t>Ötödik szint</a:t>
            </a:r>
            <a:endParaRPr b="0" lang="hu-HU" sz="20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839880" y="2057400"/>
            <a:ext cx="3931920" cy="3811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hu-HU" sz="1600" spc="-1" strike="noStrike">
                <a:solidFill>
                  <a:schemeClr val="dk1"/>
                </a:solidFill>
                <a:latin typeface="Aptos"/>
              </a:rPr>
              <a:t>Mintaszöveg szerkesztése</a:t>
            </a:r>
            <a:endParaRPr b="0" lang="hu-HU" sz="16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dt" idx="28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&lt;dátum/idő&gt;</a:t>
            </a:r>
            <a:endParaRPr b="0" lang="hu-H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9" name="PlaceHolder 5"/>
          <p:cNvSpPr>
            <a:spLocks noGrp="1"/>
          </p:cNvSpPr>
          <p:nvPr>
            <p:ph type="ftr" idx="29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hu-H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hu-HU" sz="1400" spc="-1" strike="noStrike">
                <a:solidFill>
                  <a:srgbClr val="000000"/>
                </a:solidFill>
                <a:latin typeface="Times New Roman"/>
              </a:rPr>
              <a:t>&lt;élőláb&gt;</a:t>
            </a:r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0" name="PlaceHolder 6"/>
          <p:cNvSpPr>
            <a:spLocks noGrp="1"/>
          </p:cNvSpPr>
          <p:nvPr>
            <p:ph type="sldNum" idx="30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86A4456B-D775-4812-A51C-4B20D9AB0D17}" type="slidenum">
              <a: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&lt;szám&gt;</a:t>
            </a:fld>
            <a:endParaRPr b="0" lang="hu-H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/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hu-HU" sz="3200" spc="-1" strike="noStrike">
                <a:solidFill>
                  <a:schemeClr val="dk1"/>
                </a:solidFill>
                <a:latin typeface="Aptos Display"/>
              </a:rPr>
              <a:t>Mintacím szerkesztése</a:t>
            </a:r>
            <a:endParaRPr b="0" lang="hu-HU" sz="32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800" spc="-1" strike="noStrike">
                <a:solidFill>
                  <a:schemeClr val="dk1"/>
                </a:solidFill>
                <a:latin typeface="Aptos"/>
              </a:rPr>
              <a:t>Vázlatszöveg formátumának szerkesztése</a:t>
            </a:r>
            <a:endParaRPr b="0" lang="hu-HU" sz="2800" spc="-1" strike="noStrike">
              <a:solidFill>
                <a:schemeClr val="dk1"/>
              </a:solidFill>
              <a:latin typeface="Aptos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2000" spc="-1" strike="noStrike">
                <a:solidFill>
                  <a:schemeClr val="dk1"/>
                </a:solidFill>
                <a:latin typeface="Aptos"/>
              </a:rPr>
              <a:t>Második vázlatszint</a:t>
            </a:r>
            <a:endParaRPr b="0" lang="hu-HU" sz="2000" spc="-1" strike="noStrike">
              <a:solidFill>
                <a:schemeClr val="dk1"/>
              </a:solidFill>
              <a:latin typeface="Aptos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1800" spc="-1" strike="noStrike">
                <a:solidFill>
                  <a:schemeClr val="dk1"/>
                </a:solidFill>
                <a:latin typeface="Aptos"/>
              </a:rPr>
              <a:t>Harmadik vázlatszint</a:t>
            </a:r>
            <a:endParaRPr b="0" lang="hu-HU" sz="1800" spc="-1" strike="noStrike">
              <a:solidFill>
                <a:schemeClr val="dk1"/>
              </a:solidFill>
              <a:latin typeface="Aptos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1800" spc="-1" strike="noStrike">
                <a:solidFill>
                  <a:schemeClr val="dk1"/>
                </a:solidFill>
                <a:latin typeface="Aptos"/>
              </a:rPr>
              <a:t>Negyedik vázlatszint</a:t>
            </a:r>
            <a:endParaRPr b="0" lang="hu-HU" sz="1800" spc="-1" strike="noStrike">
              <a:solidFill>
                <a:schemeClr val="dk1"/>
              </a:solidFill>
              <a:latin typeface="Aptos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000" spc="-1" strike="noStrike">
                <a:solidFill>
                  <a:schemeClr val="dk1"/>
                </a:solidFill>
                <a:latin typeface="Aptos"/>
              </a:rPr>
              <a:t>Ötödik vázlatszint</a:t>
            </a:r>
            <a:endParaRPr b="0" lang="hu-HU" sz="2000" spc="-1" strike="noStrike">
              <a:solidFill>
                <a:schemeClr val="dk1"/>
              </a:solidFill>
              <a:latin typeface="Aptos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000" spc="-1" strike="noStrike">
                <a:solidFill>
                  <a:schemeClr val="dk1"/>
                </a:solidFill>
                <a:latin typeface="Aptos"/>
              </a:rPr>
              <a:t>Hatodik vázlatszint</a:t>
            </a:r>
            <a:endParaRPr b="0" lang="hu-HU" sz="2000" spc="-1" strike="noStrike">
              <a:solidFill>
                <a:schemeClr val="dk1"/>
              </a:solidFill>
              <a:latin typeface="Aptos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000" spc="-1" strike="noStrike">
                <a:solidFill>
                  <a:schemeClr val="dk1"/>
                </a:solidFill>
                <a:latin typeface="Aptos"/>
              </a:rPr>
              <a:t>Hetedik vázlatszint</a:t>
            </a:r>
            <a:endParaRPr b="0" lang="hu-HU" sz="20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839880" y="2057400"/>
            <a:ext cx="3931920" cy="3811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hu-HU" sz="1600" spc="-1" strike="noStrike">
                <a:solidFill>
                  <a:schemeClr val="dk1"/>
                </a:solidFill>
                <a:latin typeface="Aptos"/>
              </a:rPr>
              <a:t>Mintaszöveg szerkesztése</a:t>
            </a:r>
            <a:endParaRPr b="0" lang="hu-HU" sz="16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dt" idx="3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&lt;dátum/idő&gt;</a:t>
            </a:r>
            <a:endParaRPr b="0" lang="hu-H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ftr" idx="3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hu-H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hu-HU" sz="1400" spc="-1" strike="noStrike">
                <a:solidFill>
                  <a:srgbClr val="000000"/>
                </a:solidFill>
                <a:latin typeface="Times New Roman"/>
              </a:rPr>
              <a:t>&lt;élőláb&gt;</a:t>
            </a:r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 type="sldNum" idx="3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F89C2C0D-E1F3-4D3D-BB09-97646FAA37B1}" type="slidenum">
              <a: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&lt;szám&gt;</a:t>
            </a:fld>
            <a:endParaRPr b="0" lang="hu-H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/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hu-HU" sz="4400" spc="-1" strike="noStrike">
                <a:solidFill>
                  <a:schemeClr val="dk1"/>
                </a:solidFill>
                <a:latin typeface="Aptos Display"/>
              </a:rPr>
              <a:t>Mintacím szerkesztése</a:t>
            </a:r>
            <a:endParaRPr b="0" lang="hu-HU" sz="44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432000" indent="-3240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800" spc="-1" strike="noStrike">
                <a:solidFill>
                  <a:schemeClr val="dk1"/>
                </a:solidFill>
                <a:latin typeface="Aptos"/>
              </a:rPr>
              <a:t>Mintaszöveg szerkesztése</a:t>
            </a:r>
            <a:endParaRPr b="0" lang="hu-HU" sz="2800" spc="-1" strike="noStrike">
              <a:solidFill>
                <a:schemeClr val="dk1"/>
              </a:solidFill>
              <a:latin typeface="Aptos"/>
            </a:endParaRPr>
          </a:p>
          <a:p>
            <a:pPr lvl="1" marL="864000" indent="-324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2400" spc="-1" strike="noStrike">
                <a:solidFill>
                  <a:schemeClr val="dk1"/>
                </a:solidFill>
                <a:latin typeface="Aptos"/>
              </a:rPr>
              <a:t>Második szint</a:t>
            </a:r>
            <a:endParaRPr b="0" lang="hu-HU" sz="2400" spc="-1" strike="noStrike">
              <a:solidFill>
                <a:schemeClr val="dk1"/>
              </a:solidFill>
              <a:latin typeface="Aptos"/>
            </a:endParaRPr>
          </a:p>
          <a:p>
            <a:pPr lvl="2" marL="1296000" indent="-288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000" spc="-1" strike="noStrike">
                <a:solidFill>
                  <a:schemeClr val="dk1"/>
                </a:solidFill>
                <a:latin typeface="Aptos"/>
              </a:rPr>
              <a:t>Harmadik szint</a:t>
            </a:r>
            <a:endParaRPr b="0" lang="hu-HU" sz="2000" spc="-1" strike="noStrike">
              <a:solidFill>
                <a:schemeClr val="dk1"/>
              </a:solidFill>
              <a:latin typeface="Aptos"/>
            </a:endParaRPr>
          </a:p>
          <a:p>
            <a:pPr lvl="3" marL="1728000" indent="-216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1800" spc="-1" strike="noStrike">
                <a:solidFill>
                  <a:schemeClr val="dk1"/>
                </a:solidFill>
                <a:latin typeface="Aptos"/>
              </a:rPr>
              <a:t>Negyedik szint</a:t>
            </a:r>
            <a:endParaRPr b="0" lang="hu-HU" sz="1800" spc="-1" strike="noStrike">
              <a:solidFill>
                <a:schemeClr val="dk1"/>
              </a:solidFill>
              <a:latin typeface="Aptos"/>
            </a:endParaRPr>
          </a:p>
          <a:p>
            <a:pPr lvl="4" marL="2160000" indent="-216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1800" spc="-1" strike="noStrike">
                <a:solidFill>
                  <a:schemeClr val="dk1"/>
                </a:solidFill>
                <a:latin typeface="Aptos"/>
              </a:rPr>
              <a:t>Ötödik szint</a:t>
            </a:r>
            <a:endParaRPr b="0" lang="hu-HU" sz="1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dt" idx="4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&lt;dátum/idő&gt;</a:t>
            </a:r>
            <a:endParaRPr b="0" lang="hu-H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ftr" idx="5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hu-H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hu-HU" sz="1400" spc="-1" strike="noStrike">
                <a:solidFill>
                  <a:srgbClr val="000000"/>
                </a:solidFill>
                <a:latin typeface="Times New Roman"/>
              </a:rPr>
              <a:t>&lt;élőláb&gt;</a:t>
            </a:r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sldNum" idx="6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CC818291-D08C-4014-9D39-453E98FD40F0}" type="slidenum">
              <a: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&lt;szám&gt;</a:t>
            </a:fld>
            <a:endParaRPr b="0" lang="hu-H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8724960" y="365040"/>
            <a:ext cx="2628720" cy="5811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anchorCtr="1" vert="eaVert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hu-HU" sz="4400" spc="-1" strike="noStrike">
                <a:solidFill>
                  <a:schemeClr val="dk1"/>
                </a:solidFill>
                <a:latin typeface="Aptos Display"/>
              </a:rPr>
              <a:t>Mintacím szerkesztése</a:t>
            </a:r>
            <a:endParaRPr b="0" lang="hu-HU" sz="44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838080" y="365040"/>
            <a:ext cx="7733880" cy="5811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432000" indent="-3240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800" spc="-1" strike="noStrike">
                <a:solidFill>
                  <a:schemeClr val="dk1"/>
                </a:solidFill>
                <a:latin typeface="Aptos"/>
              </a:rPr>
              <a:t>Mintaszöveg szerkesztése</a:t>
            </a:r>
            <a:endParaRPr b="0" lang="hu-HU" sz="2800" spc="-1" strike="noStrike">
              <a:solidFill>
                <a:schemeClr val="dk1"/>
              </a:solidFill>
              <a:latin typeface="Aptos"/>
            </a:endParaRPr>
          </a:p>
          <a:p>
            <a:pPr lvl="1" marL="864000" indent="-324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2400" spc="-1" strike="noStrike">
                <a:solidFill>
                  <a:schemeClr val="dk1"/>
                </a:solidFill>
                <a:latin typeface="Aptos"/>
              </a:rPr>
              <a:t>Második szint</a:t>
            </a:r>
            <a:endParaRPr b="0" lang="hu-HU" sz="2400" spc="-1" strike="noStrike">
              <a:solidFill>
                <a:schemeClr val="dk1"/>
              </a:solidFill>
              <a:latin typeface="Aptos"/>
            </a:endParaRPr>
          </a:p>
          <a:p>
            <a:pPr lvl="2" marL="1296000" indent="-288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000" spc="-1" strike="noStrike">
                <a:solidFill>
                  <a:schemeClr val="dk1"/>
                </a:solidFill>
                <a:latin typeface="Aptos"/>
              </a:rPr>
              <a:t>Harmadik szint</a:t>
            </a:r>
            <a:endParaRPr b="0" lang="hu-HU" sz="2000" spc="-1" strike="noStrike">
              <a:solidFill>
                <a:schemeClr val="dk1"/>
              </a:solidFill>
              <a:latin typeface="Aptos"/>
            </a:endParaRPr>
          </a:p>
          <a:p>
            <a:pPr lvl="3" marL="1728000" indent="-216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1800" spc="-1" strike="noStrike">
                <a:solidFill>
                  <a:schemeClr val="dk1"/>
                </a:solidFill>
                <a:latin typeface="Aptos"/>
              </a:rPr>
              <a:t>Negyedik szint</a:t>
            </a:r>
            <a:endParaRPr b="0" lang="hu-HU" sz="1800" spc="-1" strike="noStrike">
              <a:solidFill>
                <a:schemeClr val="dk1"/>
              </a:solidFill>
              <a:latin typeface="Aptos"/>
            </a:endParaRPr>
          </a:p>
          <a:p>
            <a:pPr lvl="4" marL="2160000" indent="-216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1800" spc="-1" strike="noStrike">
                <a:solidFill>
                  <a:schemeClr val="dk1"/>
                </a:solidFill>
                <a:latin typeface="Aptos"/>
              </a:rPr>
              <a:t>Ötödik szint</a:t>
            </a:r>
            <a:endParaRPr b="0" lang="hu-HU" sz="1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dt" idx="7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&lt;dátum/idő&gt;</a:t>
            </a:r>
            <a:endParaRPr b="0" lang="hu-H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ftr" idx="8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hu-H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hu-HU" sz="1400" spc="-1" strike="noStrike">
                <a:solidFill>
                  <a:srgbClr val="000000"/>
                </a:solidFill>
                <a:latin typeface="Times New Roman"/>
              </a:rPr>
              <a:t>&lt;élőláb&gt;</a:t>
            </a:r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9" name="PlaceHolder 5"/>
          <p:cNvSpPr>
            <a:spLocks noGrp="1"/>
          </p:cNvSpPr>
          <p:nvPr>
            <p:ph type="sldNum" idx="9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C6A4DF96-0668-405E-A40C-6879E62822AF}" type="slidenum">
              <a: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&lt;szám&gt;</a:t>
            </a:fld>
            <a:endParaRPr b="0" lang="hu-H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hu-HU" sz="4400" spc="-1" strike="noStrike">
                <a:solidFill>
                  <a:schemeClr val="dk1"/>
                </a:solidFill>
                <a:latin typeface="Aptos Display"/>
              </a:rPr>
              <a:t>Mintacím szerkesztése</a:t>
            </a:r>
            <a:endParaRPr b="0" lang="hu-HU" sz="44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432000" indent="-3240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800" spc="-1" strike="noStrike">
                <a:solidFill>
                  <a:schemeClr val="dk1"/>
                </a:solidFill>
                <a:latin typeface="Aptos"/>
              </a:rPr>
              <a:t>Mintaszöveg szerkesztése</a:t>
            </a:r>
            <a:endParaRPr b="0" lang="hu-HU" sz="2800" spc="-1" strike="noStrike">
              <a:solidFill>
                <a:schemeClr val="dk1"/>
              </a:solidFill>
              <a:latin typeface="Aptos"/>
            </a:endParaRPr>
          </a:p>
          <a:p>
            <a:pPr lvl="1" marL="864000" indent="-324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2400" spc="-1" strike="noStrike">
                <a:solidFill>
                  <a:schemeClr val="dk1"/>
                </a:solidFill>
                <a:latin typeface="Aptos"/>
              </a:rPr>
              <a:t>Második szint</a:t>
            </a:r>
            <a:endParaRPr b="0" lang="hu-HU" sz="2400" spc="-1" strike="noStrike">
              <a:solidFill>
                <a:schemeClr val="dk1"/>
              </a:solidFill>
              <a:latin typeface="Aptos"/>
            </a:endParaRPr>
          </a:p>
          <a:p>
            <a:pPr lvl="2" marL="1296000" indent="-288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000" spc="-1" strike="noStrike">
                <a:solidFill>
                  <a:schemeClr val="dk1"/>
                </a:solidFill>
                <a:latin typeface="Aptos"/>
              </a:rPr>
              <a:t>Harmadik szint</a:t>
            </a:r>
            <a:endParaRPr b="0" lang="hu-HU" sz="2000" spc="-1" strike="noStrike">
              <a:solidFill>
                <a:schemeClr val="dk1"/>
              </a:solidFill>
              <a:latin typeface="Aptos"/>
            </a:endParaRPr>
          </a:p>
          <a:p>
            <a:pPr lvl="3" marL="1728000" indent="-216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1800" spc="-1" strike="noStrike">
                <a:solidFill>
                  <a:schemeClr val="dk1"/>
                </a:solidFill>
                <a:latin typeface="Aptos"/>
              </a:rPr>
              <a:t>Negyedik szint</a:t>
            </a:r>
            <a:endParaRPr b="0" lang="hu-HU" sz="1800" spc="-1" strike="noStrike">
              <a:solidFill>
                <a:schemeClr val="dk1"/>
              </a:solidFill>
              <a:latin typeface="Aptos"/>
            </a:endParaRPr>
          </a:p>
          <a:p>
            <a:pPr lvl="4" marL="2160000" indent="-216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1800" spc="-1" strike="noStrike">
                <a:solidFill>
                  <a:schemeClr val="dk1"/>
                </a:solidFill>
                <a:latin typeface="Aptos"/>
              </a:rPr>
              <a:t>Ötödik szint</a:t>
            </a:r>
            <a:endParaRPr b="0" lang="hu-HU" sz="1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dt" idx="10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&lt;dátum/idő&gt;</a:t>
            </a:r>
            <a:endParaRPr b="0" lang="hu-H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ftr" idx="11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hu-H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hu-HU" sz="1400" spc="-1" strike="noStrike">
                <a:solidFill>
                  <a:srgbClr val="000000"/>
                </a:solidFill>
                <a:latin typeface="Times New Roman"/>
              </a:rPr>
              <a:t>&lt;élőláb&gt;</a:t>
            </a:r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7" name="PlaceHolder 5"/>
          <p:cNvSpPr>
            <a:spLocks noGrp="1"/>
          </p:cNvSpPr>
          <p:nvPr>
            <p:ph type="sldNum" idx="12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FA8F250D-AA76-49BD-8030-11D35C901895}" type="slidenum">
              <a: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&lt;szám&gt;</a:t>
            </a:fld>
            <a:endParaRPr b="0" lang="hu-H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2"/>
    <p:sldLayoutId id="2147483656" r:id="rId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hu-HU" sz="6000" spc="-1" strike="noStrike">
                <a:solidFill>
                  <a:schemeClr val="dk1"/>
                </a:solidFill>
                <a:latin typeface="Aptos Display"/>
              </a:rPr>
              <a:t>Mintacím szerkesztése</a:t>
            </a:r>
            <a:endParaRPr b="0" lang="hu-HU" sz="60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10515240" cy="1499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432000" indent="-3240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hu-HU" sz="24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Mintaszöveg szerkesztése</a:t>
            </a:r>
            <a:endParaRPr b="0" lang="hu-HU" sz="24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dt" idx="13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&lt;dátum/idő&gt;</a:t>
            </a:r>
            <a:endParaRPr b="0" lang="hu-H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ftr" idx="14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hu-H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hu-HU" sz="1400" spc="-1" strike="noStrike">
                <a:solidFill>
                  <a:srgbClr val="000000"/>
                </a:solidFill>
                <a:latin typeface="Times New Roman"/>
              </a:rPr>
              <a:t>&lt;élőláb&gt;</a:t>
            </a:r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sldNum" idx="15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ED9C850A-8F74-420B-802B-55E09D6EFE72}" type="slidenum">
              <a: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&lt;szám&gt;</a:t>
            </a:fld>
            <a:endParaRPr b="0" lang="hu-H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8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hu-HU" sz="4400" spc="-1" strike="noStrike">
                <a:solidFill>
                  <a:schemeClr val="dk1"/>
                </a:solidFill>
                <a:latin typeface="Aptos Display"/>
              </a:rPr>
              <a:t>Mintacím szerkesztése</a:t>
            </a:r>
            <a:endParaRPr b="0" lang="hu-HU" sz="44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432000" indent="-3240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800" spc="-1" strike="noStrike">
                <a:solidFill>
                  <a:schemeClr val="dk1"/>
                </a:solidFill>
                <a:latin typeface="Aptos"/>
              </a:rPr>
              <a:t>Mintaszöveg szerkesztése</a:t>
            </a:r>
            <a:endParaRPr b="0" lang="hu-HU" sz="2800" spc="-1" strike="noStrike">
              <a:solidFill>
                <a:schemeClr val="dk1"/>
              </a:solidFill>
              <a:latin typeface="Aptos"/>
            </a:endParaRPr>
          </a:p>
          <a:p>
            <a:pPr lvl="1" marL="864000" indent="-324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2400" spc="-1" strike="noStrike">
                <a:solidFill>
                  <a:schemeClr val="dk1"/>
                </a:solidFill>
                <a:latin typeface="Aptos"/>
              </a:rPr>
              <a:t>Második szint</a:t>
            </a:r>
            <a:endParaRPr b="0" lang="hu-HU" sz="2400" spc="-1" strike="noStrike">
              <a:solidFill>
                <a:schemeClr val="dk1"/>
              </a:solidFill>
              <a:latin typeface="Aptos"/>
            </a:endParaRPr>
          </a:p>
          <a:p>
            <a:pPr lvl="2" marL="1296000" indent="-288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000" spc="-1" strike="noStrike">
                <a:solidFill>
                  <a:schemeClr val="dk1"/>
                </a:solidFill>
                <a:latin typeface="Aptos"/>
              </a:rPr>
              <a:t>Harmadik szint</a:t>
            </a:r>
            <a:endParaRPr b="0" lang="hu-HU" sz="2000" spc="-1" strike="noStrike">
              <a:solidFill>
                <a:schemeClr val="dk1"/>
              </a:solidFill>
              <a:latin typeface="Aptos"/>
            </a:endParaRPr>
          </a:p>
          <a:p>
            <a:pPr lvl="3" marL="1728000" indent="-216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1800" spc="-1" strike="noStrike">
                <a:solidFill>
                  <a:schemeClr val="dk1"/>
                </a:solidFill>
                <a:latin typeface="Aptos"/>
              </a:rPr>
              <a:t>Negyedik szint</a:t>
            </a:r>
            <a:endParaRPr b="0" lang="hu-HU" sz="1800" spc="-1" strike="noStrike">
              <a:solidFill>
                <a:schemeClr val="dk1"/>
              </a:solidFill>
              <a:latin typeface="Aptos"/>
            </a:endParaRPr>
          </a:p>
          <a:p>
            <a:pPr lvl="4" marL="2160000" indent="-216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1800" spc="-1" strike="noStrike">
                <a:solidFill>
                  <a:schemeClr val="dk1"/>
                </a:solidFill>
                <a:latin typeface="Aptos"/>
              </a:rPr>
              <a:t>Ötödik szint</a:t>
            </a:r>
            <a:endParaRPr b="0" lang="hu-HU" sz="1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617220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2800" spc="-1" strike="noStrike">
                <a:solidFill>
                  <a:schemeClr val="dk1"/>
                </a:solidFill>
                <a:latin typeface="Aptos"/>
              </a:rPr>
              <a:t>Mintaszöveg szerkesztése</a:t>
            </a:r>
            <a:endParaRPr b="0" lang="hu-HU" sz="2800" spc="-1" strike="noStrike">
              <a:solidFill>
                <a:schemeClr val="dk1"/>
              </a:solidFill>
              <a:latin typeface="Aptos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2400" spc="-1" strike="noStrike">
                <a:solidFill>
                  <a:schemeClr val="dk1"/>
                </a:solidFill>
                <a:latin typeface="Aptos"/>
              </a:rPr>
              <a:t>Második szint</a:t>
            </a:r>
            <a:endParaRPr b="0" lang="hu-HU" sz="2400" spc="-1" strike="noStrike">
              <a:solidFill>
                <a:schemeClr val="dk1"/>
              </a:solidFill>
              <a:latin typeface="Aptos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2000" spc="-1" strike="noStrike">
                <a:solidFill>
                  <a:schemeClr val="dk1"/>
                </a:solidFill>
                <a:latin typeface="Aptos"/>
              </a:rPr>
              <a:t>Harmadik szint</a:t>
            </a:r>
            <a:endParaRPr b="0" lang="hu-HU" sz="2000" spc="-1" strike="noStrike">
              <a:solidFill>
                <a:schemeClr val="dk1"/>
              </a:solidFill>
              <a:latin typeface="Aptos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1800" spc="-1" strike="noStrike">
                <a:solidFill>
                  <a:schemeClr val="dk1"/>
                </a:solidFill>
                <a:latin typeface="Aptos"/>
              </a:rPr>
              <a:t>Negyedik szint</a:t>
            </a:r>
            <a:endParaRPr b="0" lang="hu-HU" sz="1800" spc="-1" strike="noStrike">
              <a:solidFill>
                <a:schemeClr val="dk1"/>
              </a:solidFill>
              <a:latin typeface="Aptos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1800" spc="-1" strike="noStrike">
                <a:solidFill>
                  <a:schemeClr val="dk1"/>
                </a:solidFill>
                <a:latin typeface="Aptos"/>
              </a:rPr>
              <a:t>Ötödik szint</a:t>
            </a:r>
            <a:endParaRPr b="0" lang="hu-HU" sz="1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dt" idx="16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&lt;dátum/idő&gt;</a:t>
            </a:r>
            <a:endParaRPr b="0" lang="hu-H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ftr" idx="17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hu-H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hu-HU" sz="1400" spc="-1" strike="noStrike">
                <a:solidFill>
                  <a:srgbClr val="000000"/>
                </a:solidFill>
                <a:latin typeface="Times New Roman"/>
              </a:rPr>
              <a:t>&lt;élőláb&gt;</a:t>
            </a:r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Num" idx="18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E075A047-FB27-4403-8401-79EA353E9202}" type="slidenum">
              <a: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&lt;szám&gt;</a:t>
            </a:fld>
            <a:endParaRPr b="0" lang="hu-H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0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hu-HU" sz="4400" spc="-1" strike="noStrike">
                <a:solidFill>
                  <a:schemeClr val="dk1"/>
                </a:solidFill>
                <a:latin typeface="Aptos Display"/>
              </a:rPr>
              <a:t>Mintacím szerkesztése</a:t>
            </a:r>
            <a:endParaRPr b="0" lang="hu-HU" sz="44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marL="432000" indent="-3240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hu-HU" sz="2400" spc="-1" strike="noStrike">
                <a:solidFill>
                  <a:schemeClr val="dk1"/>
                </a:solidFill>
                <a:latin typeface="Aptos"/>
              </a:rPr>
              <a:t>Mintaszöveg szerkesztése</a:t>
            </a:r>
            <a:endParaRPr b="0" lang="hu-HU" sz="24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839880" y="2505240"/>
            <a:ext cx="5157360" cy="3684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2800" spc="-1" strike="noStrike">
                <a:solidFill>
                  <a:schemeClr val="dk1"/>
                </a:solidFill>
                <a:latin typeface="Aptos"/>
              </a:rPr>
              <a:t>Mintaszöveg szerkesztése</a:t>
            </a:r>
            <a:endParaRPr b="0" lang="hu-HU" sz="2800" spc="-1" strike="noStrike">
              <a:solidFill>
                <a:schemeClr val="dk1"/>
              </a:solidFill>
              <a:latin typeface="Aptos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2400" spc="-1" strike="noStrike">
                <a:solidFill>
                  <a:schemeClr val="dk1"/>
                </a:solidFill>
                <a:latin typeface="Aptos"/>
              </a:rPr>
              <a:t>Második szint</a:t>
            </a:r>
            <a:endParaRPr b="0" lang="hu-HU" sz="2400" spc="-1" strike="noStrike">
              <a:solidFill>
                <a:schemeClr val="dk1"/>
              </a:solidFill>
              <a:latin typeface="Aptos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2000" spc="-1" strike="noStrike">
                <a:solidFill>
                  <a:schemeClr val="dk1"/>
                </a:solidFill>
                <a:latin typeface="Aptos"/>
              </a:rPr>
              <a:t>Harmadik szint</a:t>
            </a:r>
            <a:endParaRPr b="0" lang="hu-HU" sz="2000" spc="-1" strike="noStrike">
              <a:solidFill>
                <a:schemeClr val="dk1"/>
              </a:solidFill>
              <a:latin typeface="Aptos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1800" spc="-1" strike="noStrike">
                <a:solidFill>
                  <a:schemeClr val="dk1"/>
                </a:solidFill>
                <a:latin typeface="Aptos"/>
              </a:rPr>
              <a:t>Negyedik szint</a:t>
            </a:r>
            <a:endParaRPr b="0" lang="hu-HU" sz="1800" spc="-1" strike="noStrike">
              <a:solidFill>
                <a:schemeClr val="dk1"/>
              </a:solidFill>
              <a:latin typeface="Aptos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1800" spc="-1" strike="noStrike">
                <a:solidFill>
                  <a:schemeClr val="dk1"/>
                </a:solidFill>
                <a:latin typeface="Aptos"/>
              </a:rPr>
              <a:t>Ötödik szint</a:t>
            </a:r>
            <a:endParaRPr b="0" lang="hu-HU" sz="1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 type="body"/>
          </p:nvPr>
        </p:nvSpPr>
        <p:spPr>
          <a:xfrm>
            <a:off x="6172200" y="1681200"/>
            <a:ext cx="5182920" cy="823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hu-HU" sz="2400" spc="-1" strike="noStrike">
                <a:solidFill>
                  <a:schemeClr val="dk1"/>
                </a:solidFill>
                <a:latin typeface="Aptos"/>
              </a:rPr>
              <a:t>Mintaszöveg szerkesztése</a:t>
            </a:r>
            <a:endParaRPr b="0" lang="hu-HU" sz="24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54" name="PlaceHolder 5"/>
          <p:cNvSpPr>
            <a:spLocks noGrp="1"/>
          </p:cNvSpPr>
          <p:nvPr>
            <p:ph type="body"/>
          </p:nvPr>
        </p:nvSpPr>
        <p:spPr>
          <a:xfrm>
            <a:off x="6172200" y="2505240"/>
            <a:ext cx="5182920" cy="3684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2800" spc="-1" strike="noStrike">
                <a:solidFill>
                  <a:schemeClr val="dk1"/>
                </a:solidFill>
                <a:latin typeface="Aptos"/>
              </a:rPr>
              <a:t>Mintaszöveg szerkesztése</a:t>
            </a:r>
            <a:endParaRPr b="0" lang="hu-HU" sz="2800" spc="-1" strike="noStrike">
              <a:solidFill>
                <a:schemeClr val="dk1"/>
              </a:solidFill>
              <a:latin typeface="Aptos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2400" spc="-1" strike="noStrike">
                <a:solidFill>
                  <a:schemeClr val="dk1"/>
                </a:solidFill>
                <a:latin typeface="Aptos"/>
              </a:rPr>
              <a:t>Második szint</a:t>
            </a:r>
            <a:endParaRPr b="0" lang="hu-HU" sz="2400" spc="-1" strike="noStrike">
              <a:solidFill>
                <a:schemeClr val="dk1"/>
              </a:solidFill>
              <a:latin typeface="Aptos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2000" spc="-1" strike="noStrike">
                <a:solidFill>
                  <a:schemeClr val="dk1"/>
                </a:solidFill>
                <a:latin typeface="Aptos"/>
              </a:rPr>
              <a:t>Harmadik szint</a:t>
            </a:r>
            <a:endParaRPr b="0" lang="hu-HU" sz="2000" spc="-1" strike="noStrike">
              <a:solidFill>
                <a:schemeClr val="dk1"/>
              </a:solidFill>
              <a:latin typeface="Aptos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1800" spc="-1" strike="noStrike">
                <a:solidFill>
                  <a:schemeClr val="dk1"/>
                </a:solidFill>
                <a:latin typeface="Aptos"/>
              </a:rPr>
              <a:t>Negyedik szint</a:t>
            </a:r>
            <a:endParaRPr b="0" lang="hu-HU" sz="1800" spc="-1" strike="noStrike">
              <a:solidFill>
                <a:schemeClr val="dk1"/>
              </a:solidFill>
              <a:latin typeface="Aptos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1800" spc="-1" strike="noStrike">
                <a:solidFill>
                  <a:schemeClr val="dk1"/>
                </a:solidFill>
                <a:latin typeface="Aptos"/>
              </a:rPr>
              <a:t>Ötödik szint</a:t>
            </a:r>
            <a:endParaRPr b="0" lang="hu-HU" sz="1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55" name="PlaceHolder 6"/>
          <p:cNvSpPr>
            <a:spLocks noGrp="1"/>
          </p:cNvSpPr>
          <p:nvPr>
            <p:ph type="dt" idx="19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&lt;dátum/idő&gt;</a:t>
            </a:r>
            <a:endParaRPr b="0" lang="hu-H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6" name="PlaceHolder 7"/>
          <p:cNvSpPr>
            <a:spLocks noGrp="1"/>
          </p:cNvSpPr>
          <p:nvPr>
            <p:ph type="ftr" idx="20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hu-H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hu-HU" sz="1400" spc="-1" strike="noStrike">
                <a:solidFill>
                  <a:srgbClr val="000000"/>
                </a:solidFill>
                <a:latin typeface="Times New Roman"/>
              </a:rPr>
              <a:t>&lt;élőláb&gt;</a:t>
            </a:r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7" name="PlaceHolder 8"/>
          <p:cNvSpPr>
            <a:spLocks noGrp="1"/>
          </p:cNvSpPr>
          <p:nvPr>
            <p:ph type="sldNum" idx="21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46085B72-85FC-47AC-9370-7152777A3232}" type="slidenum">
              <a: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&lt;szám&gt;</a:t>
            </a:fld>
            <a:endParaRPr b="0" lang="hu-H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/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hu-HU" sz="4400" spc="-1" strike="noStrike">
                <a:solidFill>
                  <a:schemeClr val="dk1"/>
                </a:solidFill>
                <a:latin typeface="Aptos Display"/>
              </a:rPr>
              <a:t>Mintacím szerkesztése</a:t>
            </a:r>
            <a:endParaRPr b="0" lang="hu-HU" sz="44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dt" idx="22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&lt;dátum/idő&gt;</a:t>
            </a:r>
            <a:endParaRPr b="0" lang="hu-H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ftr" idx="23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hu-H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hu-HU" sz="1400" spc="-1" strike="noStrike">
                <a:solidFill>
                  <a:srgbClr val="000000"/>
                </a:solidFill>
                <a:latin typeface="Times New Roman"/>
              </a:rPr>
              <a:t>&lt;élőláb&gt;</a:t>
            </a:r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sldNum" idx="24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684B8FCF-293E-46E5-9061-E245AADFC05F}" type="slidenum">
              <a: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&lt;szám&gt;</a:t>
            </a:fld>
            <a:endParaRPr b="0" lang="hu-H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/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dt" idx="25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&lt;dátum/idő&gt;</a:t>
            </a:r>
            <a:endParaRPr b="0" lang="hu-H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ftr" idx="26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hu-H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hu-HU" sz="1400" spc="-1" strike="noStrike">
                <a:solidFill>
                  <a:srgbClr val="000000"/>
                </a:solidFill>
                <a:latin typeface="Times New Roman"/>
              </a:rPr>
              <a:t>&lt;élőláb&gt;</a:t>
            </a:r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sldNum" idx="27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6E2F07C8-C0A2-40B7-87FF-1432CEFA1036}" type="slidenum">
              <a: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&lt;szám&gt;</a:t>
            </a:fld>
            <a:endParaRPr b="0" lang="hu-H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/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7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5954040" y="518040"/>
            <a:ext cx="4605120" cy="415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1" lang="hu-HU" sz="2800" spc="-1" strike="noStrike">
                <a:solidFill>
                  <a:schemeClr val="dk1"/>
                </a:solidFill>
                <a:latin typeface="Aptos Display"/>
              </a:rPr>
              <a:t>Main title</a:t>
            </a:r>
            <a:endParaRPr b="0" lang="hu-HU" sz="2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1790280" y="1950840"/>
            <a:ext cx="876888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79" name="Cím 1"/>
          <p:cNvSpPr/>
          <p:nvPr/>
        </p:nvSpPr>
        <p:spPr>
          <a:xfrm>
            <a:off x="5954040" y="933480"/>
            <a:ext cx="4264920" cy="325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defTabSz="914400">
              <a:lnSpc>
                <a:spcPct val="90000"/>
              </a:lnSpc>
            </a:pPr>
            <a:r>
              <a:rPr b="0" lang="hu-HU" sz="1800" spc="-1" strike="noStrike">
                <a:solidFill>
                  <a:schemeClr val="dk1"/>
                </a:solidFill>
                <a:latin typeface="Aptos Display"/>
              </a:rPr>
              <a:t>Main title</a:t>
            </a:r>
            <a:endParaRPr b="0" lang="hu-H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325800" y="352440"/>
            <a:ext cx="5436000" cy="1037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90000"/>
              </a:lnSpc>
              <a:buNone/>
            </a:pPr>
            <a:r>
              <a:rPr b="1" lang="hu-HU" sz="4400" spc="-1" strike="noStrike">
                <a:solidFill>
                  <a:schemeClr val="lt1"/>
                </a:solidFill>
                <a:latin typeface="Aptos Display"/>
              </a:rPr>
              <a:t>Title1</a:t>
            </a:r>
            <a:endParaRPr b="0" lang="hu-HU" sz="44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/>
          </p:nvPr>
        </p:nvSpPr>
        <p:spPr>
          <a:xfrm>
            <a:off x="580320" y="2276640"/>
            <a:ext cx="4943160" cy="3899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/>
          </p:nvPr>
        </p:nvSpPr>
        <p:spPr>
          <a:xfrm>
            <a:off x="6667920" y="2276640"/>
            <a:ext cx="4943160" cy="3899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83" name="Cím 1"/>
          <p:cNvSpPr/>
          <p:nvPr/>
        </p:nvSpPr>
        <p:spPr>
          <a:xfrm>
            <a:off x="6429960" y="365040"/>
            <a:ext cx="5436000" cy="103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 algn="ctr" defTabSz="914400">
              <a:lnSpc>
                <a:spcPct val="90000"/>
              </a:lnSpc>
            </a:pPr>
            <a:r>
              <a:rPr b="1" lang="hu-HU" sz="4400" spc="-1" strike="noStrike">
                <a:solidFill>
                  <a:schemeClr val="lt1"/>
                </a:solidFill>
                <a:latin typeface="Aptos Display"/>
              </a:rPr>
              <a:t>Title2</a:t>
            </a:r>
            <a:endParaRPr b="0" lang="hu-HU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/>
          </p:nvPr>
        </p:nvSpPr>
        <p:spPr>
          <a:xfrm>
            <a:off x="567720" y="2258640"/>
            <a:ext cx="4930560" cy="3885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title"/>
          </p:nvPr>
        </p:nvSpPr>
        <p:spPr>
          <a:xfrm>
            <a:off x="325800" y="352440"/>
            <a:ext cx="5436000" cy="1037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90000"/>
              </a:lnSpc>
              <a:buNone/>
            </a:pPr>
            <a:r>
              <a:rPr b="1" lang="hu-HU" sz="4400" spc="-1" strike="noStrike">
                <a:solidFill>
                  <a:schemeClr val="lt1"/>
                </a:solidFill>
                <a:latin typeface="Aptos Display"/>
              </a:rPr>
              <a:t>Title1</a:t>
            </a:r>
            <a:endParaRPr b="0" lang="hu-HU" sz="44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86" name="Cím 1"/>
          <p:cNvSpPr/>
          <p:nvPr/>
        </p:nvSpPr>
        <p:spPr>
          <a:xfrm>
            <a:off x="6095880" y="3138840"/>
            <a:ext cx="5767920" cy="103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 fontScale="52734"/>
          </a:bodyPr>
          <a:p>
            <a:pPr algn="ctr" defTabSz="914400">
              <a:lnSpc>
                <a:spcPct val="90000"/>
              </a:lnSpc>
            </a:pPr>
            <a:r>
              <a:rPr b="1" lang="hu-HU" sz="4400" spc="-1" strike="noStrike">
                <a:solidFill>
                  <a:schemeClr val="lt1"/>
                </a:solidFill>
                <a:latin typeface="Aptos Display"/>
              </a:rPr>
              <a:t>PLACE</a:t>
            </a:r>
            <a:endParaRPr b="0" lang="hu-HU" sz="44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90000"/>
              </a:lnSpc>
            </a:pPr>
            <a:r>
              <a:rPr b="1" lang="hu-HU" sz="4400" spc="-1" strike="noStrike">
                <a:solidFill>
                  <a:schemeClr val="lt1"/>
                </a:solidFill>
                <a:latin typeface="Aptos Display"/>
              </a:rPr>
              <a:t>PICTURE</a:t>
            </a:r>
            <a:endParaRPr b="0" lang="hu-HU" sz="44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90000"/>
              </a:lnSpc>
            </a:pPr>
            <a:r>
              <a:rPr b="1" lang="hu-HU" sz="4400" spc="-1" strike="noStrike">
                <a:solidFill>
                  <a:schemeClr val="lt1"/>
                </a:solidFill>
                <a:latin typeface="Aptos Display"/>
              </a:rPr>
              <a:t>HERE</a:t>
            </a:r>
            <a:endParaRPr b="0" lang="hu-HU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-téma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-téma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-téma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-téma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-téma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-téma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-téma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-téma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-téma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-téma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-téma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LibreOffice/24.2.7.2$Linux_X86_64 LibreOffice_project/420$Build-2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hu-HU</dc:language>
  <cp:lastModifiedBy/>
  <cp:revision>0</cp:revision>
  <dc:subject/>
  <dc:title/>
</cp:coreProperties>
</file>