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</p:sldMasterIdLst>
  <p:sldIdLst>
    <p:sldId id="256" r:id="rId1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5280" cy="3722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A471E8-81FA-4AB5-B774-44DAE99C343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5280" cy="3722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756000">
              <a:lnSpc>
                <a:spcPct val="90000"/>
              </a:lnSpc>
              <a:buNone/>
            </a:pPr>
            <a:r>
              <a:rPr b="0" lang="hu-HU" sz="496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496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E18DDEF0-6D1D-4496-9387-704490387A3F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320" spc="-1" strike="noStrike">
                <a:solidFill>
                  <a:schemeClr val="dk1"/>
                </a:solidFill>
                <a:latin typeface="Aptos"/>
              </a:rPr>
              <a:t>Vázlatszöveg formátumának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60" spc="-1" strike="noStrike">
                <a:solidFill>
                  <a:schemeClr val="dk1"/>
                </a:solidFill>
                <a:latin typeface="Aptos"/>
              </a:rPr>
              <a:t>Második vázlatszint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90" spc="-1" strike="noStrike">
                <a:solidFill>
                  <a:schemeClr val="dk1"/>
                </a:solidFill>
                <a:latin typeface="Aptos"/>
              </a:rPr>
              <a:t>Harmadik vázlatszint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90" spc="-1" strike="noStrike">
                <a:solidFill>
                  <a:schemeClr val="dk1"/>
                </a:solidFill>
                <a:latin typeface="Aptos"/>
              </a:rPr>
              <a:t>Negyedik vázlatszint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Ötödik vázlatszint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Hatodik vázlatszint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Hetedik vázlatszint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20560" y="712800"/>
            <a:ext cx="2437920" cy="24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264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264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213720" y="1539360"/>
            <a:ext cx="3826800" cy="759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64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64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20560" y="3207600"/>
            <a:ext cx="2437920" cy="594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0" lang="hu-HU" sz="1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132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dt" idx="28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ftr" idx="29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sldNum" idx="30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F3700BD-270B-45BF-83AC-B8137803B22E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20560" y="712800"/>
            <a:ext cx="2437920" cy="24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264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264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213720" y="1539360"/>
            <a:ext cx="3826800" cy="7597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 defTabSz="457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hu-HU" sz="2640" spc="-1" strike="noStrike">
                <a:solidFill>
                  <a:schemeClr val="dk1"/>
                </a:solidFill>
                <a:latin typeface="Aptos"/>
              </a:rPr>
              <a:t>Kép beszúrásához kattintson az ikonra</a:t>
            </a:r>
            <a:endParaRPr b="0" lang="en-US" sz="264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20560" y="3207600"/>
            <a:ext cx="2437920" cy="594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0" lang="hu-HU" sz="1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132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dt" idx="31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ftr" idx="32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6"/>
          <p:cNvSpPr>
            <a:spLocks noGrp="1"/>
          </p:cNvSpPr>
          <p:nvPr>
            <p:ph type="sldNum" idx="33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289AE2E8-15FD-4FA5-802C-270CA05586E8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19840" y="2846160"/>
            <a:ext cx="651996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8047AFBF-2406-4457-9B49-BA3E3835F1EA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09720" y="569160"/>
            <a:ext cx="1629720" cy="9060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anchorCtr="1" vert="eaVert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19840" y="569160"/>
            <a:ext cx="4795200" cy="9060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4F9E9B9A-95E5-4922-BD16-2F84C75C025F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19840" y="2846160"/>
            <a:ext cx="651996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C2E9091F-28B9-4ED1-BA9A-E8EFFDA3F019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5880" y="2665440"/>
            <a:ext cx="6519960" cy="4447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496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496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15880" y="7155000"/>
            <a:ext cx="6519960" cy="2338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hu-HU" sz="197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Mintaszöveg szerkesztése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dt" idx="13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ftr" idx="14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sldNum" idx="15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6D83B646-F79F-42FC-B4B5-0AA15F3A6DBF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19840" y="2846160"/>
            <a:ext cx="321264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827160" y="2846160"/>
            <a:ext cx="321264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dt" idx="16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ftr" idx="17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6"/>
          <p:cNvSpPr>
            <a:spLocks noGrp="1"/>
          </p:cNvSpPr>
          <p:nvPr>
            <p:ph type="sldNum" idx="18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CAC67E1F-CE6E-4651-A0D4-832291F07EE8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2056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20560" y="2621160"/>
            <a:ext cx="3197880" cy="1284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hu-HU" sz="1979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20560" y="3905640"/>
            <a:ext cx="3197880" cy="5744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3827160" y="2621160"/>
            <a:ext cx="3213360" cy="1284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1" lang="hu-HU" sz="1979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827160" y="3905640"/>
            <a:ext cx="3213360" cy="5744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dt" idx="19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ftr" idx="20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8"/>
          <p:cNvSpPr>
            <a:spLocks noGrp="1"/>
          </p:cNvSpPr>
          <p:nvPr>
            <p:ph type="sldNum" idx="21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353617E4-D40E-4468-9491-7E042EB105CE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 idx="22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 idx="23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 idx="24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A97B5284-B17E-46D3-BCE3-856B544E2CB0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dt" idx="25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ftr" idx="26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sldNum" idx="27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99B0090-43E3-47D2-B361-BD39B0A8B173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 t="-2998" b="-2998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zövegdoboz 3"/>
          <p:cNvSpPr/>
          <p:nvPr/>
        </p:nvSpPr>
        <p:spPr>
          <a:xfrm>
            <a:off x="631800" y="1812240"/>
            <a:ext cx="191160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Introduction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Szövegdoboz 4"/>
          <p:cNvSpPr/>
          <p:nvPr/>
        </p:nvSpPr>
        <p:spPr>
          <a:xfrm>
            <a:off x="4239360" y="1816560"/>
            <a:ext cx="268812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Materials and Methods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Szövegdoboz 5"/>
          <p:cNvSpPr/>
          <p:nvPr/>
        </p:nvSpPr>
        <p:spPr>
          <a:xfrm>
            <a:off x="631800" y="4325400"/>
            <a:ext cx="191160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Figure 1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Szövegdoboz 6"/>
          <p:cNvSpPr/>
          <p:nvPr/>
        </p:nvSpPr>
        <p:spPr>
          <a:xfrm>
            <a:off x="4239360" y="4329720"/>
            <a:ext cx="268812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Results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Szövegdoboz 7"/>
          <p:cNvSpPr/>
          <p:nvPr/>
        </p:nvSpPr>
        <p:spPr>
          <a:xfrm>
            <a:off x="631800" y="6680520"/>
            <a:ext cx="191160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Table1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Szövegdoboz 8"/>
          <p:cNvSpPr/>
          <p:nvPr/>
        </p:nvSpPr>
        <p:spPr>
          <a:xfrm>
            <a:off x="4239360" y="6684840"/>
            <a:ext cx="268812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Conclusion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Szövegdoboz 9"/>
          <p:cNvSpPr/>
          <p:nvPr/>
        </p:nvSpPr>
        <p:spPr>
          <a:xfrm>
            <a:off x="631800" y="9360000"/>
            <a:ext cx="191160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References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Szövegdoboz 10"/>
          <p:cNvSpPr/>
          <p:nvPr/>
        </p:nvSpPr>
        <p:spPr>
          <a:xfrm>
            <a:off x="4239360" y="9364320"/>
            <a:ext cx="268812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Acknowledgement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LibreOffice/24.2.7.2$Linux_X86_64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hu-HU</dc:language>
  <cp:lastModifiedBy/>
  <cp:revision>0</cp:revision>
  <dc:subject/>
  <dc:title/>
</cp:coreProperties>
</file>