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</p:sldMasterIdLst>
  <p:sldIdLst>
    <p:sldId id="256" r:id="rId1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5280" cy="3722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B06F2A-60AC-4920-880E-FAC30E722C2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5280" cy="3722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756000">
              <a:lnSpc>
                <a:spcPct val="90000"/>
              </a:lnSpc>
              <a:buNone/>
            </a:pPr>
            <a:r>
              <a:rPr b="0" lang="hu-HU" sz="496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496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32DBB72-27E6-438D-A7C1-CE27A8733850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320" spc="-1" strike="noStrike">
                <a:solidFill>
                  <a:schemeClr val="dk1"/>
                </a:solidFill>
                <a:latin typeface="Aptos"/>
              </a:rPr>
              <a:t>Vázlatszöveg formátumának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60" spc="-1" strike="noStrike">
                <a:solidFill>
                  <a:schemeClr val="dk1"/>
                </a:solidFill>
                <a:latin typeface="Aptos"/>
              </a:rPr>
              <a:t>Második vázlatszint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90" spc="-1" strike="noStrike">
                <a:solidFill>
                  <a:schemeClr val="dk1"/>
                </a:solidFill>
                <a:latin typeface="Aptos"/>
              </a:rPr>
              <a:t>Harmadik vázlatszint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90" spc="-1" strike="noStrike">
                <a:solidFill>
                  <a:schemeClr val="dk1"/>
                </a:solidFill>
                <a:latin typeface="Aptos"/>
              </a:rPr>
              <a:t>Negyedik vázlatszint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Ötödik vázlatszint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Hatodik vázlatszint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Hetedik vázlatszint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20560" y="712800"/>
            <a:ext cx="2437920" cy="24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264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264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213720" y="1539360"/>
            <a:ext cx="3826800" cy="759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64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64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20560" y="3207600"/>
            <a:ext cx="2437920" cy="594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0" lang="hu-HU" sz="1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132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dt" idx="28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ftr" idx="29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sldNum" idx="30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DBDEBD19-84D7-4362-AD4A-D015D5C271DB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20560" y="712800"/>
            <a:ext cx="2437920" cy="24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264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264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213720" y="1539360"/>
            <a:ext cx="3826800" cy="7597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 defTabSz="457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hu-HU" sz="2640" spc="-1" strike="noStrike">
                <a:solidFill>
                  <a:schemeClr val="dk1"/>
                </a:solidFill>
                <a:latin typeface="Aptos"/>
              </a:rPr>
              <a:t>Kép beszúrásához kattintson az ikonra</a:t>
            </a:r>
            <a:endParaRPr b="0" lang="en-US" sz="264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20560" y="3207600"/>
            <a:ext cx="2437920" cy="594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0" lang="hu-HU" sz="1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132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dt" idx="31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ftr" idx="32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6"/>
          <p:cNvSpPr>
            <a:spLocks noGrp="1"/>
          </p:cNvSpPr>
          <p:nvPr>
            <p:ph type="sldNum" idx="33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D4BC9F81-D4D4-49AE-A839-7E7BA870A063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651996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0CF2D307-D9B4-49B0-BC16-C6B1D24F3A24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09720" y="569160"/>
            <a:ext cx="1629720" cy="9060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anchorCtr="1" vert="eaVert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19840" y="569160"/>
            <a:ext cx="4795200" cy="9060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65FBB3A9-3F6D-4846-905F-7092F196C9E9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651996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DF231180-95B5-4C81-A52D-8F4E29C0F0DB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5880" y="2665440"/>
            <a:ext cx="6519960" cy="4447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496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496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15880" y="7155000"/>
            <a:ext cx="6519960" cy="2338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hu-HU" sz="197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Mintaszöveg szerkesztése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dt" idx="13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ftr" idx="14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sldNum" idx="15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89BBF65-A04F-4C6E-9DE3-B9A9245E1DBB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321264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827160" y="2846160"/>
            <a:ext cx="321264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dt" idx="16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ftr" idx="17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6"/>
          <p:cNvSpPr>
            <a:spLocks noGrp="1"/>
          </p:cNvSpPr>
          <p:nvPr>
            <p:ph type="sldNum" idx="18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3DD7C5CD-D78D-425C-82F3-A07D9F1EA7F0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2056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20560" y="2621160"/>
            <a:ext cx="3197880" cy="1284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marL="432000" indent="-324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hu-HU" sz="1979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20560" y="3905640"/>
            <a:ext cx="3197880" cy="57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827160" y="2621160"/>
            <a:ext cx="3213360" cy="1284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1" lang="hu-HU" sz="1979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827160" y="3905640"/>
            <a:ext cx="3213360" cy="57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32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en-US" sz="2320" spc="-1" strike="noStrike">
              <a:solidFill>
                <a:schemeClr val="dk1"/>
              </a:solidFill>
              <a:latin typeface="Aptos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979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en-US" sz="1979" spc="-1" strike="noStrike">
              <a:solidFill>
                <a:schemeClr val="dk1"/>
              </a:solidFill>
              <a:latin typeface="Aptos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66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en-US" sz="1660" spc="-1" strike="noStrike">
              <a:solidFill>
                <a:schemeClr val="dk1"/>
              </a:solidFill>
              <a:latin typeface="Aptos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49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en-US" sz="149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dt" idx="19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ftr" idx="20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8"/>
          <p:cNvSpPr>
            <a:spLocks noGrp="1"/>
          </p:cNvSpPr>
          <p:nvPr>
            <p:ph type="sldNum" idx="21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D85D8B29-B9A3-4958-8AF5-78DB964C34A5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hu-HU" sz="363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en-US" sz="363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 idx="22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 idx="23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 idx="24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C1BCDB7C-A742-4839-9232-8B673C147694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dt" idx="25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ftr" idx="26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sldNum" idx="27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BB80239B-A026-46EA-8329-B168629E0BC1}" type="slidenum">
              <a:rPr b="0" lang="hu-HU" sz="989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 t="-2998" b="-2998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zövegdoboz 3"/>
          <p:cNvSpPr/>
          <p:nvPr/>
        </p:nvSpPr>
        <p:spPr>
          <a:xfrm>
            <a:off x="631800" y="1812240"/>
            <a:ext cx="191160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Introduction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Szövegdoboz 4"/>
          <p:cNvSpPr/>
          <p:nvPr/>
        </p:nvSpPr>
        <p:spPr>
          <a:xfrm>
            <a:off x="4239360" y="1816560"/>
            <a:ext cx="268812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Materials and Methods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Szövegdoboz 5"/>
          <p:cNvSpPr/>
          <p:nvPr/>
        </p:nvSpPr>
        <p:spPr>
          <a:xfrm>
            <a:off x="631800" y="4325400"/>
            <a:ext cx="191160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Figure 1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Szövegdoboz 6"/>
          <p:cNvSpPr/>
          <p:nvPr/>
        </p:nvSpPr>
        <p:spPr>
          <a:xfrm>
            <a:off x="4239360" y="4329720"/>
            <a:ext cx="268812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Results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Szövegdoboz 7"/>
          <p:cNvSpPr/>
          <p:nvPr/>
        </p:nvSpPr>
        <p:spPr>
          <a:xfrm>
            <a:off x="631800" y="6680520"/>
            <a:ext cx="191160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Table1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Szövegdoboz 8"/>
          <p:cNvSpPr/>
          <p:nvPr/>
        </p:nvSpPr>
        <p:spPr>
          <a:xfrm>
            <a:off x="4239360" y="6684840"/>
            <a:ext cx="268812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Conclusion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Szövegdoboz 9"/>
          <p:cNvSpPr/>
          <p:nvPr/>
        </p:nvSpPr>
        <p:spPr>
          <a:xfrm>
            <a:off x="631800" y="9360000"/>
            <a:ext cx="191160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References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Szövegdoboz 10"/>
          <p:cNvSpPr/>
          <p:nvPr/>
        </p:nvSpPr>
        <p:spPr>
          <a:xfrm>
            <a:off x="4239360" y="9364320"/>
            <a:ext cx="2688120" cy="3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457200">
              <a:lnSpc>
                <a:spcPct val="100000"/>
              </a:lnSpc>
            </a:pPr>
            <a:r>
              <a:rPr b="1" lang="hu-HU" sz="1400" spc="-1" strike="noStrike">
                <a:solidFill>
                  <a:srgbClr val="3214a4"/>
                </a:solidFill>
                <a:latin typeface="Aptos"/>
              </a:rPr>
              <a:t>Acknowledgement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-téma">
  <a:themeElements>
    <a:clrScheme name="Office-té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LibreOffice/24.2.7.2$Linux_X86_64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hu-HU</dc:language>
  <cp:lastModifiedBy/>
  <cp:revision>0</cp:revision>
  <dc:subject/>
  <dc:title/>
</cp:coreProperties>
</file>