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1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7" r:id="rId6"/>
    <p:sldMasterId id="2147483659" r:id="rId7"/>
    <p:sldMasterId id="2147483661" r:id="rId8"/>
    <p:sldMasterId id="2147483662" r:id="rId9"/>
    <p:sldMasterId id="2147483663" r:id="rId10"/>
    <p:sldMasterId id="2147483664" r:id="rId11"/>
    <p:sldMasterId id="2147483665" r:id="rId12"/>
  </p:sldMasterIdLst>
  <p:sldIdLst>
    <p:sldId id="256" r:id="rId13"/>
    <p:sldId id="257" r:id="rId14"/>
    <p:sldId id="258" r:id="rId15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49E639A-813F-43C9-B79D-0D4F15767136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788CD23-516B-4C1F-B5C5-6198624D19C8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8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379AD977-8355-4018-94CE-008718223F6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7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44A3C896-93B1-4461-98C8-A99B076B9D9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8403D05E-FB88-4D1B-AC2D-6909ACF72C8F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0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4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5"/>
          </p:nvPr>
        </p:nvSpPr>
        <p:spPr/>
        <p:txBody>
          <a:bodyPr/>
          <a:p>
            <a:fld id="{9F95453D-D797-4F51-A900-82EA4B4340E7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3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8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9" name="PlaceHolder 3"/>
          <p:cNvSpPr>
            <a:spLocks noGrp="1"/>
          </p:cNvSpPr>
          <p:nvPr>
            <p:ph/>
          </p:nvPr>
        </p:nvSpPr>
        <p:spPr>
          <a:xfrm>
            <a:off x="3493080" y="1825560"/>
            <a:ext cx="2528280" cy="4350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7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18"/>
          </p:nvPr>
        </p:nvSpPr>
        <p:spPr/>
        <p:txBody>
          <a:bodyPr/>
          <a:p>
            <a:fld id="{1526EA9B-00F5-4C85-85BF-3BB05A10A58F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6"/>
          </p:nvPr>
        </p:nvSpPr>
        <p:spPr/>
        <p:txBody>
          <a:bodyPr/>
          <a:p>
            <a:r>
              <a:rPr lang="hu-H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<Relationship Id="rId3" Type="http://schemas.openxmlformats.org/officeDocument/2006/relationships/slideLayout" Target="../slideLayouts/slideLayout5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6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7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0" lang="hu-HU" sz="60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60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D333023-E725-4C9D-9DDA-1951851CBDCC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32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32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32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32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hu-HU" sz="16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16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E9030ADC-5A58-40BF-B504-1CB39F2FF9EB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32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32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Vázlatszöveg formátumának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Második vázlatszint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Harmadik vázlatszint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vázlatszint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Ötödik vázlatszint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Hatodik vázlatszint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Hetedik vázlatszint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hu-HU" sz="16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16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5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6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82FAE1C-63E7-4FE6-98D3-361A9EFFD932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CDFA64B-B91C-4B2D-A2CF-92430A2A2743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anchorCtr="1" vert="eaVert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 vert="eaVer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9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B08D31CF-5A8F-4B28-8D78-729E6540E72F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7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4870464F-F626-4A7B-8718-250F926289E5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  <p:sldLayoutId id="2147483656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60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60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0" lang="hu-HU" sz="24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Mintaszöveg szerkesztése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103BFD78-C2CA-4305-B34A-09C23E5809AF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8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864000" indent="-324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296000" indent="-288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728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160000" indent="-2160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2380AF7B-A97A-42B4-8214-C64DA883D365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0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marL="432000" indent="-3240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SzPct val="45000"/>
              <a:buFont typeface="Wingdings" charset="2"/>
              <a:buChar char=""/>
              <a:tabLst>
                <a:tab algn="l" pos="0"/>
              </a:tabLst>
            </a:pPr>
            <a:r>
              <a:rPr b="1" lang="hu-HU" sz="24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b">
            <a:noAutofit/>
          </a:bodyPr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1" lang="hu-HU" sz="24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4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800" spc="-1" strike="noStrike">
                <a:solidFill>
                  <a:schemeClr val="dk1"/>
                </a:solidFill>
                <a:latin typeface="Aptos"/>
              </a:rPr>
              <a:t>Mintaszöveg szerkesztése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  <a:p>
            <a:pPr lvl="1" marL="6858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400" spc="-1" strike="noStrike">
                <a:solidFill>
                  <a:schemeClr val="dk1"/>
                </a:solidFill>
                <a:latin typeface="Aptos"/>
              </a:rPr>
              <a:t>Második szint</a:t>
            </a:r>
            <a:endParaRPr b="0" lang="hu-HU" sz="2400" spc="-1" strike="noStrike">
              <a:solidFill>
                <a:schemeClr val="dk1"/>
              </a:solidFill>
              <a:latin typeface="Aptos"/>
            </a:endParaRPr>
          </a:p>
          <a:p>
            <a:pPr lvl="2" marL="11430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2000" spc="-1" strike="noStrike">
                <a:solidFill>
                  <a:schemeClr val="dk1"/>
                </a:solidFill>
                <a:latin typeface="Aptos"/>
              </a:rPr>
              <a:t>Harmadik szint</a:t>
            </a:r>
            <a:endParaRPr b="0" lang="hu-HU" sz="2000" spc="-1" strike="noStrike">
              <a:solidFill>
                <a:schemeClr val="dk1"/>
              </a:solidFill>
              <a:latin typeface="Aptos"/>
            </a:endParaRPr>
          </a:p>
          <a:p>
            <a:pPr lvl="3" marL="16002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Negyedik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  <a:p>
            <a:pPr lvl="4" marL="2057400" indent="-228600" defTabSz="9144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hu-HU" sz="1800" spc="-1" strike="noStrike">
                <a:solidFill>
                  <a:schemeClr val="dk1"/>
                </a:solidFill>
                <a:latin typeface="Aptos"/>
              </a:rPr>
              <a:t>Ötödik szint</a:t>
            </a:r>
            <a:endParaRPr b="0" lang="hu-HU" sz="1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5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6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7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623A7210-0A8C-4206-82F8-84F4AC4A0FC4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0" lang="hu-HU" sz="4400" spc="-1" strike="noStrike">
                <a:solidFill>
                  <a:schemeClr val="dk1"/>
                </a:solidFill>
                <a:latin typeface="Aptos Display"/>
              </a:rPr>
              <a:t>Mintacím szerkesztése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D5EC867B-E7F7-4EF3-9F85-49E9037E99DE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&lt;dátum/idő&gt;</a:t>
            </a:r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hu-H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hu-HU" sz="1400" spc="-1" strike="noStrike">
                <a:solidFill>
                  <a:srgbClr val="000000"/>
                </a:solidFill>
                <a:latin typeface="Times New Roman"/>
              </a:rPr>
              <a:t>&lt;élőláb&gt;</a:t>
            </a:r>
            <a:endParaRPr b="0" lang="hu-H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0D2E9C9C-21EC-4463-BAF4-B3C6881351ED}" type="slidenum">
              <a:rPr b="0" lang="hu-HU" sz="1200" spc="-1" strike="noStrike">
                <a:solidFill>
                  <a:schemeClr val="dk1">
                    <a:tint val="82000"/>
                  </a:schemeClr>
                </a:solidFill>
                <a:latin typeface="Aptos"/>
              </a:rPr>
              <a:t>&lt;szám&gt;</a:t>
            </a:fld>
            <a:endParaRPr b="0" lang="hu-HU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/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7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7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954040" y="518040"/>
            <a:ext cx="4605120" cy="415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defTabSz="914400">
              <a:lnSpc>
                <a:spcPct val="90000"/>
              </a:lnSpc>
              <a:buNone/>
            </a:pPr>
            <a:r>
              <a:rPr b="1" lang="hu-HU" sz="2800" spc="-1" strike="noStrike">
                <a:solidFill>
                  <a:schemeClr val="dk1"/>
                </a:solidFill>
                <a:latin typeface="Aptos Display"/>
              </a:rPr>
              <a:t>Main title</a:t>
            </a: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/>
          </p:nvPr>
        </p:nvSpPr>
        <p:spPr>
          <a:xfrm>
            <a:off x="1790280" y="1950840"/>
            <a:ext cx="8768880" cy="43509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79" name="Cím 1"/>
          <p:cNvSpPr/>
          <p:nvPr/>
        </p:nvSpPr>
        <p:spPr>
          <a:xfrm>
            <a:off x="5954040" y="933480"/>
            <a:ext cx="4264920" cy="32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Autofit/>
          </a:bodyPr>
          <a:p>
            <a:pPr defTabSz="914400">
              <a:lnSpc>
                <a:spcPct val="90000"/>
              </a:lnSpc>
            </a:pPr>
            <a:r>
              <a:rPr b="0" lang="hu-HU" sz="1800" spc="-1" strike="noStrike">
                <a:solidFill>
                  <a:schemeClr val="dk1"/>
                </a:solidFill>
                <a:latin typeface="Aptos Display"/>
              </a:rPr>
              <a:t>Main title</a:t>
            </a:r>
            <a:endParaRPr b="0" lang="hu-HU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325800" y="352440"/>
            <a:ext cx="5436000" cy="1037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Title1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/>
          </p:nvPr>
        </p:nvSpPr>
        <p:spPr>
          <a:xfrm>
            <a:off x="580320" y="2276640"/>
            <a:ext cx="4943160" cy="3899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/>
          </p:nvPr>
        </p:nvSpPr>
        <p:spPr>
          <a:xfrm>
            <a:off x="6667920" y="2276640"/>
            <a:ext cx="4943160" cy="38998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3" name="Cím 1"/>
          <p:cNvSpPr/>
          <p:nvPr/>
        </p:nvSpPr>
        <p:spPr>
          <a:xfrm>
            <a:off x="6429960" y="365040"/>
            <a:ext cx="5436000" cy="10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/>
          </a:bodyPr>
          <a:p>
            <a:pPr algn="ctr" defTabSz="914400">
              <a:lnSpc>
                <a:spcPct val="90000"/>
              </a:lnSpc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Title2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/>
          </p:nvPr>
        </p:nvSpPr>
        <p:spPr>
          <a:xfrm>
            <a:off x="567720" y="2258640"/>
            <a:ext cx="4930560" cy="38858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hu-HU" sz="28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5" name="PlaceHolder 2"/>
          <p:cNvSpPr>
            <a:spLocks noGrp="1"/>
          </p:cNvSpPr>
          <p:nvPr>
            <p:ph type="title"/>
          </p:nvPr>
        </p:nvSpPr>
        <p:spPr>
          <a:xfrm>
            <a:off x="325800" y="352440"/>
            <a:ext cx="5436000" cy="1037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90000"/>
              </a:lnSpc>
              <a:buNone/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Title1</a:t>
            </a:r>
            <a:endParaRPr b="0" lang="hu-HU" sz="4400" spc="-1" strike="noStrike">
              <a:solidFill>
                <a:schemeClr val="dk1"/>
              </a:solidFill>
              <a:latin typeface="Aptos"/>
            </a:endParaRPr>
          </a:p>
        </p:txBody>
      </p:sp>
      <p:sp>
        <p:nvSpPr>
          <p:cNvPr id="86" name="Cím 1"/>
          <p:cNvSpPr/>
          <p:nvPr/>
        </p:nvSpPr>
        <p:spPr>
          <a:xfrm>
            <a:off x="6095880" y="3138840"/>
            <a:ext cx="5767920" cy="1037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anchor="ctr">
            <a:normAutofit fontScale="52734"/>
          </a:bodyPr>
          <a:p>
            <a:pPr algn="ctr" defTabSz="914400">
              <a:lnSpc>
                <a:spcPct val="90000"/>
              </a:lnSpc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PLACE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90000"/>
              </a:lnSpc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PICTURE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90000"/>
              </a:lnSpc>
            </a:pPr>
            <a:r>
              <a:rPr b="1" lang="hu-HU" sz="4400" spc="-1" strike="noStrike">
                <a:solidFill>
                  <a:schemeClr val="lt1"/>
                </a:solidFill>
                <a:latin typeface="Aptos Display"/>
              </a:rPr>
              <a:t>HERE</a:t>
            </a:r>
            <a:endParaRPr b="0" lang="hu-HU" sz="4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-té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LibreOffice/24.2.7.2$Linux_X86_64 LibreOffice_project/420$Build-2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hu-HU</dc:language>
  <cp:lastModifiedBy/>
  <dcterms:modified xsi:type="dcterms:W3CDTF">2025-08-12T14:16:40Z</dcterms:modified>
  <cp:revision>1</cp:revision>
  <dc:subject/>
  <dc:title/>
</cp:coreProperties>
</file>